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Maven Pro SemiBold"/>
      <p:regular r:id="rId35"/>
      <p:bold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Lato Light"/>
      <p:regular r:id="rId45"/>
      <p:bold r:id="rId46"/>
      <p:italic r:id="rId47"/>
      <p:boldItalic r:id="rId48"/>
    </p:embeddedFont>
    <p:embeddedFont>
      <p:font typeface="Unica One"/>
      <p:regular r:id="rId49"/>
    </p:embeddedFont>
    <p:embeddedFont>
      <p:font typeface="Comforta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3D96DD-7255-4AD0-B1F3-FAABE8C8F689}">
  <a:tblStyle styleId="{AC3D96DD-7255-4AD0-B1F3-FAABE8C8F6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44" Type="http://schemas.openxmlformats.org/officeDocument/2006/relationships/font" Target="fonts/Lato-boldItalic.fntdata"/><Relationship Id="rId43" Type="http://schemas.openxmlformats.org/officeDocument/2006/relationships/font" Target="fonts/Lato-italic.fntdata"/><Relationship Id="rId46" Type="http://schemas.openxmlformats.org/officeDocument/2006/relationships/font" Target="fonts/LatoLight-bold.fntdata"/><Relationship Id="rId45" Type="http://schemas.openxmlformats.org/officeDocument/2006/relationships/font" Target="fonts/Lat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Light-boldItalic.fntdata"/><Relationship Id="rId47" Type="http://schemas.openxmlformats.org/officeDocument/2006/relationships/font" Target="fonts/LatoLight-italic.fntdata"/><Relationship Id="rId49" Type="http://schemas.openxmlformats.org/officeDocument/2006/relationships/font" Target="fonts/UnicaOn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MavenProSemiBold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Montserrat-regular.fntdata"/><Relationship Id="rId36" Type="http://schemas.openxmlformats.org/officeDocument/2006/relationships/font" Target="fonts/MavenProSemiBold-bold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omfortaa-bold.fntdata"/><Relationship Id="rId50" Type="http://schemas.openxmlformats.org/officeDocument/2006/relationships/font" Target="fonts/Comforta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5cd1bad4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5cd1bad4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5f449632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a5f449632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5cb13a432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a5cb13a432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a5cb13a432_3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a5cb13a432_3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a6249ab7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a6249ab7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5cd1bad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5cd1bad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a5cd1bad4b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a5cd1bad4b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a5cd1bad4b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a5cd1bad4b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a5cd1bad4b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a5cd1bad4b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a5cd1bad4b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a5cd1bad4b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a5cd1bad4b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a5cd1bad4b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5cb13a43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5cb13a43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5cd1bad4b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a5cd1bad4b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a5cd1bad4b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a5cd1bad4b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a5cd1bad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a5cd1bad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a5cd1bad4b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a5cd1bad4b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a5cb13a432_3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a5cb13a432_3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5cb13a432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5cb13a432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5cb13a432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5cb13a432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5cb13a432_3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5cb13a432_3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5cb13a432_3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5cb13a432_3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5cd1bad4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5cd1bad4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5cb13a432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a5cb13a432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5cb13a432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a5cb13a432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495550" y="382225"/>
            <a:ext cx="5524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3686100" y="2428325"/>
            <a:ext cx="31434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2826146" y="72759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2826146" y="114264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13"/>
          <p:cNvSpPr txBox="1"/>
          <p:nvPr>
            <p:ph idx="2" type="ctrTitle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idx="3" type="subTitle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13"/>
          <p:cNvSpPr txBox="1"/>
          <p:nvPr>
            <p:ph idx="4" type="ctrTitle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7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5" type="subTitle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13"/>
          <p:cNvSpPr txBox="1"/>
          <p:nvPr>
            <p:ph idx="6" type="ctrTitle"/>
          </p:nvPr>
        </p:nvSpPr>
        <p:spPr>
          <a:xfrm>
            <a:off x="6673478" y="310678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7" type="subTitle"/>
          </p:nvPr>
        </p:nvSpPr>
        <p:spPr>
          <a:xfrm>
            <a:off x="6673478" y="352183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13"/>
          <p:cNvSpPr txBox="1"/>
          <p:nvPr>
            <p:ph idx="8"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13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6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1251650" y="1288875"/>
            <a:ext cx="45777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1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 sz="11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4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720000" y="377975"/>
            <a:ext cx="12897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9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hasCustomPrompt="1" type="title"/>
          </p:nvPr>
        </p:nvSpPr>
        <p:spPr>
          <a:xfrm>
            <a:off x="907575" y="21671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907575" y="30910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hasCustomPrompt="1" idx="2" type="title"/>
          </p:nvPr>
        </p:nvSpPr>
        <p:spPr>
          <a:xfrm>
            <a:off x="3578625" y="21671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/>
          <p:nvPr>
            <p:ph idx="3" type="subTitle"/>
          </p:nvPr>
        </p:nvSpPr>
        <p:spPr>
          <a:xfrm>
            <a:off x="3579970" y="30910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hasCustomPrompt="1" idx="4" type="title"/>
          </p:nvPr>
        </p:nvSpPr>
        <p:spPr>
          <a:xfrm>
            <a:off x="6237225" y="21671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6"/>
          <p:cNvSpPr txBox="1"/>
          <p:nvPr>
            <p:ph idx="5" type="subTitle"/>
          </p:nvPr>
        </p:nvSpPr>
        <p:spPr>
          <a:xfrm>
            <a:off x="6238570" y="30910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>
            <p:ph idx="6"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ctrTitle"/>
          </p:nvPr>
        </p:nvSpPr>
        <p:spPr>
          <a:xfrm>
            <a:off x="4029025" y="2817450"/>
            <a:ext cx="20004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2431950" y="1620150"/>
            <a:ext cx="51945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07950" y="2598325"/>
            <a:ext cx="4521050" cy="356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7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5478672" y="1331550"/>
            <a:ext cx="29520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5478666" y="2010075"/>
            <a:ext cx="2628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6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1649322" y="2340825"/>
            <a:ext cx="2499900" cy="16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 txBox="1"/>
          <p:nvPr>
            <p:ph type="ctrTitle"/>
          </p:nvPr>
        </p:nvSpPr>
        <p:spPr>
          <a:xfrm>
            <a:off x="720000" y="377975"/>
            <a:ext cx="623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6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5401331" y="2595013"/>
            <a:ext cx="2499900" cy="16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20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type="ctrTitle"/>
          </p:nvPr>
        </p:nvSpPr>
        <p:spPr>
          <a:xfrm>
            <a:off x="720000" y="377975"/>
            <a:ext cx="623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857525" y="2010075"/>
            <a:ext cx="2628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4889088" y="1564700"/>
            <a:ext cx="34368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87" name="Google Shape;87;p21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5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1097000" y="1717100"/>
            <a:ext cx="34368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91" name="Google Shape;91;p22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1251650" y="1283421"/>
            <a:ext cx="39615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5262400" y="1283421"/>
            <a:ext cx="39615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30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●"/>
              <a:defRPr sz="11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7" name="Google Shape;97;p23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ctrTitle"/>
          </p:nvPr>
        </p:nvSpPr>
        <p:spPr>
          <a:xfrm>
            <a:off x="971756" y="2571575"/>
            <a:ext cx="272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0" name="Google Shape;100;p24"/>
          <p:cNvSpPr txBox="1"/>
          <p:nvPr>
            <p:ph idx="1" type="subTitle"/>
          </p:nvPr>
        </p:nvSpPr>
        <p:spPr>
          <a:xfrm>
            <a:off x="971756" y="3031050"/>
            <a:ext cx="2721300" cy="1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24"/>
          <p:cNvSpPr txBox="1"/>
          <p:nvPr>
            <p:ph idx="2" type="ctrTitle"/>
          </p:nvPr>
        </p:nvSpPr>
        <p:spPr>
          <a:xfrm>
            <a:off x="5678038" y="1404475"/>
            <a:ext cx="24027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3" type="subTitle"/>
          </p:nvPr>
        </p:nvSpPr>
        <p:spPr>
          <a:xfrm>
            <a:off x="5516938" y="1860231"/>
            <a:ext cx="2724900" cy="1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1563588" y="2726803"/>
            <a:ext cx="1865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5" name="Google Shape;105;p25"/>
          <p:cNvSpPr txBox="1"/>
          <p:nvPr>
            <p:ph idx="2" type="subTitle"/>
          </p:nvPr>
        </p:nvSpPr>
        <p:spPr>
          <a:xfrm>
            <a:off x="5691637" y="2726800"/>
            <a:ext cx="1865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25"/>
          <p:cNvSpPr txBox="1"/>
          <p:nvPr>
            <p:ph idx="3" type="subTitle"/>
          </p:nvPr>
        </p:nvSpPr>
        <p:spPr>
          <a:xfrm>
            <a:off x="4083983" y="1055475"/>
            <a:ext cx="1865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25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25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idx="1" type="subTitle"/>
          </p:nvPr>
        </p:nvSpPr>
        <p:spPr>
          <a:xfrm>
            <a:off x="2640241" y="1227261"/>
            <a:ext cx="2602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6"/>
          <p:cNvSpPr txBox="1"/>
          <p:nvPr>
            <p:ph idx="2" type="subTitle"/>
          </p:nvPr>
        </p:nvSpPr>
        <p:spPr>
          <a:xfrm>
            <a:off x="1832400" y="2236096"/>
            <a:ext cx="2602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26"/>
          <p:cNvSpPr txBox="1"/>
          <p:nvPr>
            <p:ph type="ctrTitle"/>
          </p:nvPr>
        </p:nvSpPr>
        <p:spPr>
          <a:xfrm>
            <a:off x="2623486" y="994861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3" type="ctrTitle"/>
          </p:nvPr>
        </p:nvSpPr>
        <p:spPr>
          <a:xfrm>
            <a:off x="1815600" y="20036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4" type="subTitle"/>
          </p:nvPr>
        </p:nvSpPr>
        <p:spPr>
          <a:xfrm>
            <a:off x="994200" y="3244639"/>
            <a:ext cx="2602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26"/>
          <p:cNvSpPr txBox="1"/>
          <p:nvPr>
            <p:ph idx="5" type="ctrTitle"/>
          </p:nvPr>
        </p:nvSpPr>
        <p:spPr>
          <a:xfrm>
            <a:off x="977400" y="3012239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6" type="ctrTitle"/>
          </p:nvPr>
        </p:nvSpPr>
        <p:spPr>
          <a:xfrm>
            <a:off x="720000" y="377975"/>
            <a:ext cx="12492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ctrTitle"/>
          </p:nvPr>
        </p:nvSpPr>
        <p:spPr>
          <a:xfrm>
            <a:off x="720000" y="377975"/>
            <a:ext cx="12492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2" type="title"/>
          </p:nvPr>
        </p:nvSpPr>
        <p:spPr>
          <a:xfrm>
            <a:off x="2344950" y="12009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" type="subTitle"/>
          </p:nvPr>
        </p:nvSpPr>
        <p:spPr>
          <a:xfrm>
            <a:off x="1705475" y="14386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3" type="title"/>
          </p:nvPr>
        </p:nvSpPr>
        <p:spPr>
          <a:xfrm>
            <a:off x="2344950" y="20391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7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4" type="subTitle"/>
          </p:nvPr>
        </p:nvSpPr>
        <p:spPr>
          <a:xfrm>
            <a:off x="1705617" y="22768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5" type="title"/>
          </p:nvPr>
        </p:nvSpPr>
        <p:spPr>
          <a:xfrm>
            <a:off x="2344950" y="28773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idx="6" type="subTitle"/>
          </p:nvPr>
        </p:nvSpPr>
        <p:spPr>
          <a:xfrm>
            <a:off x="1705617" y="31150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7" type="title"/>
          </p:nvPr>
        </p:nvSpPr>
        <p:spPr>
          <a:xfrm>
            <a:off x="2344950" y="37155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335F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8" type="subTitle"/>
          </p:nvPr>
        </p:nvSpPr>
        <p:spPr>
          <a:xfrm>
            <a:off x="1705617" y="39532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7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8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idx="1" type="subTitle"/>
          </p:nvPr>
        </p:nvSpPr>
        <p:spPr>
          <a:xfrm>
            <a:off x="2162325" y="21154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1" name="Google Shape;131;p28"/>
          <p:cNvSpPr txBox="1"/>
          <p:nvPr>
            <p:ph idx="2" type="subTitle"/>
          </p:nvPr>
        </p:nvSpPr>
        <p:spPr>
          <a:xfrm>
            <a:off x="5867550" y="21154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2" name="Google Shape;132;p28"/>
          <p:cNvSpPr txBox="1"/>
          <p:nvPr>
            <p:ph idx="3" type="subTitle"/>
          </p:nvPr>
        </p:nvSpPr>
        <p:spPr>
          <a:xfrm>
            <a:off x="2162325" y="17981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idx="4" type="subTitle"/>
          </p:nvPr>
        </p:nvSpPr>
        <p:spPr>
          <a:xfrm>
            <a:off x="5867550" y="17981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34" name="Google Shape;134;p28"/>
          <p:cNvSpPr txBox="1"/>
          <p:nvPr>
            <p:ph idx="5" type="subTitle"/>
          </p:nvPr>
        </p:nvSpPr>
        <p:spPr>
          <a:xfrm>
            <a:off x="2162325" y="35537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5" name="Google Shape;135;p28"/>
          <p:cNvSpPr txBox="1"/>
          <p:nvPr>
            <p:ph idx="6" type="subTitle"/>
          </p:nvPr>
        </p:nvSpPr>
        <p:spPr>
          <a:xfrm>
            <a:off x="5867550" y="35537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6" name="Google Shape;136;p28"/>
          <p:cNvSpPr txBox="1"/>
          <p:nvPr>
            <p:ph idx="7" type="subTitle"/>
          </p:nvPr>
        </p:nvSpPr>
        <p:spPr>
          <a:xfrm>
            <a:off x="2162325" y="3236450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8" type="subTitle"/>
          </p:nvPr>
        </p:nvSpPr>
        <p:spPr>
          <a:xfrm>
            <a:off x="5867550" y="3236450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type="ctrTitle"/>
          </p:nvPr>
        </p:nvSpPr>
        <p:spPr>
          <a:xfrm>
            <a:off x="720000" y="377975"/>
            <a:ext cx="1084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8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921100" y="3317550"/>
            <a:ext cx="2257800" cy="4884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9"/>
          <p:cNvSpPr txBox="1"/>
          <p:nvPr>
            <p:ph idx="1" type="subTitle"/>
          </p:nvPr>
        </p:nvSpPr>
        <p:spPr>
          <a:xfrm>
            <a:off x="921100" y="37724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3" name="Google Shape;143;p29"/>
          <p:cNvSpPr txBox="1"/>
          <p:nvPr>
            <p:ph idx="2" type="title"/>
          </p:nvPr>
        </p:nvSpPr>
        <p:spPr>
          <a:xfrm>
            <a:off x="3443100" y="3317550"/>
            <a:ext cx="2257800" cy="488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9"/>
          <p:cNvSpPr txBox="1"/>
          <p:nvPr>
            <p:ph idx="3" type="subTitle"/>
          </p:nvPr>
        </p:nvSpPr>
        <p:spPr>
          <a:xfrm>
            <a:off x="3443100" y="37724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" name="Google Shape;145;p29"/>
          <p:cNvSpPr txBox="1"/>
          <p:nvPr>
            <p:ph idx="4" type="title"/>
          </p:nvPr>
        </p:nvSpPr>
        <p:spPr>
          <a:xfrm>
            <a:off x="5965100" y="3317550"/>
            <a:ext cx="2257800" cy="48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9"/>
          <p:cNvSpPr txBox="1"/>
          <p:nvPr>
            <p:ph idx="5" type="subTitle"/>
          </p:nvPr>
        </p:nvSpPr>
        <p:spPr>
          <a:xfrm>
            <a:off x="5965100" y="37724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9"/>
          <p:cNvSpPr txBox="1"/>
          <p:nvPr>
            <p:ph idx="6" type="title"/>
          </p:nvPr>
        </p:nvSpPr>
        <p:spPr>
          <a:xfrm>
            <a:off x="921100" y="1594850"/>
            <a:ext cx="2257800" cy="48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9"/>
          <p:cNvSpPr txBox="1"/>
          <p:nvPr>
            <p:ph idx="7" type="subTitle"/>
          </p:nvPr>
        </p:nvSpPr>
        <p:spPr>
          <a:xfrm>
            <a:off x="921100" y="20497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29"/>
          <p:cNvSpPr txBox="1"/>
          <p:nvPr>
            <p:ph idx="8" type="title"/>
          </p:nvPr>
        </p:nvSpPr>
        <p:spPr>
          <a:xfrm>
            <a:off x="3443100" y="1594850"/>
            <a:ext cx="2257800" cy="48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9"/>
          <p:cNvSpPr txBox="1"/>
          <p:nvPr>
            <p:ph idx="9" type="subTitle"/>
          </p:nvPr>
        </p:nvSpPr>
        <p:spPr>
          <a:xfrm>
            <a:off x="3443100" y="20497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1" name="Google Shape;151;p29"/>
          <p:cNvSpPr txBox="1"/>
          <p:nvPr>
            <p:ph idx="13" type="title"/>
          </p:nvPr>
        </p:nvSpPr>
        <p:spPr>
          <a:xfrm>
            <a:off x="5965100" y="1594850"/>
            <a:ext cx="2257800" cy="48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29"/>
          <p:cNvSpPr txBox="1"/>
          <p:nvPr>
            <p:ph idx="14" type="subTitle"/>
          </p:nvPr>
        </p:nvSpPr>
        <p:spPr>
          <a:xfrm>
            <a:off x="5965100" y="20497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3" name="Google Shape;153;p29"/>
          <p:cNvSpPr txBox="1"/>
          <p:nvPr>
            <p:ph idx="15"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4" name="Google Shape;154;p2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ctrTitle"/>
          </p:nvPr>
        </p:nvSpPr>
        <p:spPr>
          <a:xfrm>
            <a:off x="2638350" y="771524"/>
            <a:ext cx="3867300" cy="8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1" type="subTitle"/>
          </p:nvPr>
        </p:nvSpPr>
        <p:spPr>
          <a:xfrm>
            <a:off x="3031200" y="1552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30"/>
          <p:cNvSpPr txBox="1"/>
          <p:nvPr/>
        </p:nvSpPr>
        <p:spPr>
          <a:xfrm>
            <a:off x="2806200" y="3814600"/>
            <a:ext cx="35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8250" y="1412700"/>
            <a:ext cx="77208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11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1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ctrTitle"/>
          </p:nvPr>
        </p:nvSpPr>
        <p:spPr>
          <a:xfrm>
            <a:off x="4029025" y="2817450"/>
            <a:ext cx="20004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2"/>
          <p:cNvSpPr txBox="1"/>
          <p:nvPr>
            <p:ph idx="1" type="subTitle"/>
          </p:nvPr>
        </p:nvSpPr>
        <p:spPr>
          <a:xfrm>
            <a:off x="2431950" y="1620150"/>
            <a:ext cx="51945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07950" y="2598325"/>
            <a:ext cx="4521050" cy="356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-7500" y="64466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877800" y="14993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455475" y="14993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4560425" y="64466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" name="Google Shape;25;p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ctrTitle"/>
          </p:nvPr>
        </p:nvSpPr>
        <p:spPr>
          <a:xfrm>
            <a:off x="713225" y="907900"/>
            <a:ext cx="3269700" cy="20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 rotWithShape="1">
          <a:blip r:embed="rId3">
            <a:alphaModFix/>
          </a:blip>
          <a:srcRect b="2960" l="0" r="0" t="-2960"/>
          <a:stretch/>
        </p:blipFill>
        <p:spPr>
          <a:xfrm>
            <a:off x="0" y="12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/>
          <p:nvPr>
            <p:ph type="ctrTitle"/>
          </p:nvPr>
        </p:nvSpPr>
        <p:spPr>
          <a:xfrm>
            <a:off x="2086850" y="467600"/>
            <a:ext cx="5307900" cy="9924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TIME SERIES ANALYSIS</a:t>
            </a:r>
            <a:endParaRPr sz="2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CHICAGO CRIME DATASET</a:t>
            </a:r>
            <a:endParaRPr sz="3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7" name="Google Shape;177;p34"/>
          <p:cNvSpPr txBox="1"/>
          <p:nvPr>
            <p:ph idx="1" type="subTitle"/>
          </p:nvPr>
        </p:nvSpPr>
        <p:spPr>
          <a:xfrm>
            <a:off x="3476200" y="2084650"/>
            <a:ext cx="2442600" cy="1372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Max Jacobs</a:t>
            </a:r>
            <a:br>
              <a:rPr lang="en" sz="1600"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Mayukh Sen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Krish Shah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Manan Jagani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Divya Shah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3"/>
          <p:cNvSpPr txBox="1"/>
          <p:nvPr>
            <p:ph idx="1" type="subTitle"/>
          </p:nvPr>
        </p:nvSpPr>
        <p:spPr>
          <a:xfrm>
            <a:off x="1857525" y="2010075"/>
            <a:ext cx="2628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25" y="177275"/>
            <a:ext cx="8536949" cy="47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idx="1" type="subTitle"/>
          </p:nvPr>
        </p:nvSpPr>
        <p:spPr>
          <a:xfrm>
            <a:off x="252800" y="163100"/>
            <a:ext cx="8638500" cy="4799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00" y="163100"/>
            <a:ext cx="8638500" cy="45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25" y="354925"/>
            <a:ext cx="5494925" cy="4557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5"/>
          <p:cNvSpPr txBox="1"/>
          <p:nvPr/>
        </p:nvSpPr>
        <p:spPr>
          <a:xfrm>
            <a:off x="6061375" y="450275"/>
            <a:ext cx="2710200" cy="108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SPATIAL ANALYSIS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6251875" y="2086850"/>
            <a:ext cx="25197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Wards 24,27,28, 42 exhibited the highest crime rates.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These wards cover downtown Chicago.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>
            <p:ph type="title"/>
          </p:nvPr>
        </p:nvSpPr>
        <p:spPr>
          <a:xfrm>
            <a:off x="1857525" y="1331550"/>
            <a:ext cx="59985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solidFill>
                  <a:schemeClr val="lt1"/>
                </a:solidFill>
              </a:rPr>
              <a:t>TiME SERIES ANALYSIS</a:t>
            </a:r>
            <a:endParaRPr/>
          </a:p>
        </p:txBody>
      </p:sp>
      <p:sp>
        <p:nvSpPr>
          <p:cNvPr id="423" name="Google Shape;423;p46"/>
          <p:cNvSpPr txBox="1"/>
          <p:nvPr>
            <p:ph idx="1" type="subTitle"/>
          </p:nvPr>
        </p:nvSpPr>
        <p:spPr>
          <a:xfrm>
            <a:off x="1857525" y="2010075"/>
            <a:ext cx="37149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Decomposition of Time Series</a:t>
            </a:r>
            <a:endParaRPr i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000"/>
              <a:t>ACF, PACF plots</a:t>
            </a:r>
            <a:endParaRPr i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/>
              <a:t>Test for stationarity</a:t>
            </a:r>
            <a:endParaRPr i="1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68" y="155448"/>
            <a:ext cx="7863838" cy="484632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0501" cy="266209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4" name="Google Shape;4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100" y="152400"/>
            <a:ext cx="4310501" cy="266209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5" name="Google Shape;43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4838" y="3004469"/>
            <a:ext cx="4814326" cy="202420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/>
          <p:nvPr>
            <p:ph type="title"/>
          </p:nvPr>
        </p:nvSpPr>
        <p:spPr>
          <a:xfrm>
            <a:off x="900550" y="1324850"/>
            <a:ext cx="60615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</a:rPr>
              <a:t>MODELING AND FORECASTING</a:t>
            </a:r>
            <a:endParaRPr b="1" sz="3900">
              <a:solidFill>
                <a:schemeClr val="lt1"/>
              </a:solidFill>
            </a:endParaRPr>
          </a:p>
        </p:txBody>
      </p:sp>
      <p:sp>
        <p:nvSpPr>
          <p:cNvPr id="441" name="Google Shape;441;p49"/>
          <p:cNvSpPr txBox="1"/>
          <p:nvPr>
            <p:ph idx="1" type="subTitle"/>
          </p:nvPr>
        </p:nvSpPr>
        <p:spPr>
          <a:xfrm>
            <a:off x="900550" y="2598850"/>
            <a:ext cx="38706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With a 90% training, 10% testing split </a:t>
            </a:r>
            <a:r>
              <a:rPr i="1" lang="en" sz="2000"/>
              <a:t>to predict the crime-rate in Downtown Chicago.</a:t>
            </a:r>
            <a:endParaRPr i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2" name="Google Shape;442;p49"/>
          <p:cNvGrpSpPr/>
          <p:nvPr/>
        </p:nvGrpSpPr>
        <p:grpSpPr>
          <a:xfrm>
            <a:off x="7099967" y="943046"/>
            <a:ext cx="2147298" cy="2829986"/>
            <a:chOff x="3554742" y="361846"/>
            <a:chExt cx="2147298" cy="2829986"/>
          </a:xfrm>
        </p:grpSpPr>
        <p:cxnSp>
          <p:nvCxnSpPr>
            <p:cNvPr id="443" name="Google Shape;443;p49"/>
            <p:cNvCxnSpPr/>
            <p:nvPr/>
          </p:nvCxnSpPr>
          <p:spPr>
            <a:xfrm flipH="1">
              <a:off x="3963239" y="828450"/>
              <a:ext cx="1738800" cy="95400"/>
            </a:xfrm>
            <a:prstGeom prst="bentConnector3">
              <a:avLst>
                <a:gd fmla="val 99448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44" name="Google Shape;444;p49"/>
            <p:cNvGrpSpPr/>
            <p:nvPr/>
          </p:nvGrpSpPr>
          <p:grpSpPr>
            <a:xfrm>
              <a:off x="3554742" y="361846"/>
              <a:ext cx="589499" cy="2829986"/>
              <a:chOff x="7139615" y="1617320"/>
              <a:chExt cx="429163" cy="2354790"/>
            </a:xfrm>
          </p:grpSpPr>
          <p:sp>
            <p:nvSpPr>
              <p:cNvPr id="445" name="Google Shape;445;p49"/>
              <p:cNvSpPr/>
              <p:nvPr/>
            </p:nvSpPr>
            <p:spPr>
              <a:xfrm>
                <a:off x="7140610" y="2696598"/>
                <a:ext cx="428168" cy="247277"/>
              </a:xfrm>
              <a:custGeom>
                <a:rect b="b" l="l" r="r" t="t"/>
                <a:pathLst>
                  <a:path extrusionOk="0" h="24852" w="43032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76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66B7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9"/>
              <p:cNvSpPr/>
              <p:nvPr/>
            </p:nvSpPr>
            <p:spPr>
              <a:xfrm>
                <a:off x="7139615" y="2820387"/>
                <a:ext cx="214084" cy="1151722"/>
              </a:xfrm>
              <a:custGeom>
                <a:rect b="b" l="l" r="r" t="t"/>
                <a:pathLst>
                  <a:path extrusionOk="0" h="115751" w="21516">
                    <a:moveTo>
                      <a:pt x="1" y="1"/>
                    </a:moveTo>
                    <a:lnTo>
                      <a:pt x="1" y="103375"/>
                    </a:lnTo>
                    <a:lnTo>
                      <a:pt x="21516" y="115750"/>
                    </a:lnTo>
                    <a:lnTo>
                      <a:pt x="21516" y="123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9"/>
              <p:cNvSpPr/>
              <p:nvPr/>
            </p:nvSpPr>
            <p:spPr>
              <a:xfrm>
                <a:off x="7353673" y="2820387"/>
                <a:ext cx="214423" cy="1151722"/>
              </a:xfrm>
              <a:custGeom>
                <a:rect b="b" l="l" r="r" t="t"/>
                <a:pathLst>
                  <a:path extrusionOk="0" h="115751" w="21550">
                    <a:moveTo>
                      <a:pt x="21550" y="1"/>
                    </a:moveTo>
                    <a:lnTo>
                      <a:pt x="1" y="12343"/>
                    </a:lnTo>
                    <a:lnTo>
                      <a:pt x="1" y="115750"/>
                    </a:lnTo>
                    <a:lnTo>
                      <a:pt x="21550" y="103375"/>
                    </a:lnTo>
                    <a:lnTo>
                      <a:pt x="21550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9"/>
              <p:cNvSpPr/>
              <p:nvPr/>
            </p:nvSpPr>
            <p:spPr>
              <a:xfrm>
                <a:off x="7380895" y="2927591"/>
                <a:ext cx="40168" cy="1028910"/>
              </a:xfrm>
              <a:custGeom>
                <a:rect b="b" l="l" r="r" t="t"/>
                <a:pathLst>
                  <a:path extrusionOk="0" h="103408" w="4037">
                    <a:moveTo>
                      <a:pt x="4036" y="0"/>
                    </a:moveTo>
                    <a:lnTo>
                      <a:pt x="0" y="2335"/>
                    </a:lnTo>
                    <a:lnTo>
                      <a:pt x="0" y="103408"/>
                    </a:lnTo>
                    <a:lnTo>
                      <a:pt x="4036" y="101073"/>
                    </a:lnTo>
                    <a:lnTo>
                      <a:pt x="4036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9"/>
              <p:cNvSpPr/>
              <p:nvPr/>
            </p:nvSpPr>
            <p:spPr>
              <a:xfrm>
                <a:off x="7440958" y="2893077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4" y="0"/>
                    </a:moveTo>
                    <a:lnTo>
                      <a:pt x="1" y="2335"/>
                    </a:lnTo>
                    <a:lnTo>
                      <a:pt x="1" y="103374"/>
                    </a:lnTo>
                    <a:lnTo>
                      <a:pt x="4004" y="101072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9"/>
              <p:cNvSpPr/>
              <p:nvPr/>
            </p:nvSpPr>
            <p:spPr>
              <a:xfrm>
                <a:off x="7500704" y="2858553"/>
                <a:ext cx="40168" cy="1028581"/>
              </a:xfrm>
              <a:custGeom>
                <a:rect b="b" l="l" r="r" t="t"/>
                <a:pathLst>
                  <a:path extrusionOk="0" h="103375" w="4037">
                    <a:moveTo>
                      <a:pt x="4036" y="1"/>
                    </a:moveTo>
                    <a:lnTo>
                      <a:pt x="0" y="2303"/>
                    </a:lnTo>
                    <a:lnTo>
                      <a:pt x="0" y="103375"/>
                    </a:lnTo>
                    <a:lnTo>
                      <a:pt x="4036" y="101073"/>
                    </a:lnTo>
                    <a:lnTo>
                      <a:pt x="4036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9"/>
              <p:cNvSpPr/>
              <p:nvPr/>
            </p:nvSpPr>
            <p:spPr>
              <a:xfrm>
                <a:off x="7139615" y="2239270"/>
                <a:ext cx="215418" cy="142066"/>
              </a:xfrm>
              <a:custGeom>
                <a:rect b="b" l="l" r="r" t="t"/>
                <a:pathLst>
                  <a:path extrusionOk="0" h="14278" w="21650">
                    <a:moveTo>
                      <a:pt x="1" y="0"/>
                    </a:moveTo>
                    <a:lnTo>
                      <a:pt x="1" y="1768"/>
                    </a:lnTo>
                    <a:lnTo>
                      <a:pt x="21649" y="14277"/>
                    </a:lnTo>
                    <a:lnTo>
                      <a:pt x="21649" y="124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9"/>
              <p:cNvSpPr/>
              <p:nvPr/>
            </p:nvSpPr>
            <p:spPr>
              <a:xfrm>
                <a:off x="7355007" y="2239936"/>
                <a:ext cx="213756" cy="141399"/>
              </a:xfrm>
              <a:custGeom>
                <a:rect b="b" l="l" r="r" t="t"/>
                <a:pathLst>
                  <a:path extrusionOk="0" h="14211" w="21483">
                    <a:moveTo>
                      <a:pt x="21482" y="0"/>
                    </a:moveTo>
                    <a:lnTo>
                      <a:pt x="0" y="12409"/>
                    </a:lnTo>
                    <a:lnTo>
                      <a:pt x="0" y="14210"/>
                    </a:lnTo>
                    <a:lnTo>
                      <a:pt x="21482" y="1801"/>
                    </a:lnTo>
                    <a:lnTo>
                      <a:pt x="21482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9"/>
              <p:cNvSpPr/>
              <p:nvPr/>
            </p:nvSpPr>
            <p:spPr>
              <a:xfrm>
                <a:off x="7355007" y="2240593"/>
                <a:ext cx="204124" cy="684063"/>
              </a:xfrm>
              <a:custGeom>
                <a:rect b="b" l="l" r="r" t="t"/>
                <a:pathLst>
                  <a:path extrusionOk="0" h="68750" w="20515">
                    <a:moveTo>
                      <a:pt x="20515" y="1"/>
                    </a:moveTo>
                    <a:lnTo>
                      <a:pt x="0" y="11776"/>
                    </a:lnTo>
                    <a:lnTo>
                      <a:pt x="0" y="68750"/>
                    </a:lnTo>
                    <a:lnTo>
                      <a:pt x="20515" y="56975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4" name="Google Shape;454;p49"/>
              <p:cNvGrpSpPr/>
              <p:nvPr/>
            </p:nvGrpSpPr>
            <p:grpSpPr>
              <a:xfrm>
                <a:off x="7375582" y="2288051"/>
                <a:ext cx="166961" cy="587455"/>
                <a:chOff x="7375582" y="2288051"/>
                <a:chExt cx="166961" cy="587455"/>
              </a:xfrm>
            </p:grpSpPr>
            <p:sp>
              <p:nvSpPr>
                <p:cNvPr id="455" name="Google Shape;455;p49"/>
                <p:cNvSpPr/>
                <p:nvPr/>
              </p:nvSpPr>
              <p:spPr>
                <a:xfrm>
                  <a:off x="7375582" y="2741400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6779" y="1"/>
                      </a:moveTo>
                      <a:lnTo>
                        <a:pt x="1" y="9708"/>
                      </a:lnTo>
                      <a:lnTo>
                        <a:pt x="1" y="13477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49"/>
                <p:cNvSpPr/>
                <p:nvPr/>
              </p:nvSpPr>
              <p:spPr>
                <a:xfrm>
                  <a:off x="7375582" y="2288051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6779" y="1"/>
                      </a:moveTo>
                      <a:lnTo>
                        <a:pt x="1" y="9675"/>
                      </a:lnTo>
                      <a:lnTo>
                        <a:pt x="1" y="13477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49"/>
                <p:cNvSpPr/>
                <p:nvPr/>
              </p:nvSpPr>
              <p:spPr>
                <a:xfrm>
                  <a:off x="7375582" y="2344473"/>
                  <a:ext cx="166961" cy="134434"/>
                </a:xfrm>
                <a:custGeom>
                  <a:rect b="b" l="l" r="r" t="t"/>
                  <a:pathLst>
                    <a:path extrusionOk="0" h="13511" w="16780">
                      <a:moveTo>
                        <a:pt x="16779" y="1"/>
                      </a:moveTo>
                      <a:lnTo>
                        <a:pt x="1" y="9708"/>
                      </a:lnTo>
                      <a:lnTo>
                        <a:pt x="1" y="13510"/>
                      </a:lnTo>
                      <a:lnTo>
                        <a:pt x="16779" y="3803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49"/>
                <p:cNvSpPr/>
                <p:nvPr/>
              </p:nvSpPr>
              <p:spPr>
                <a:xfrm>
                  <a:off x="7375582" y="2457975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6779" y="1"/>
                      </a:moveTo>
                      <a:lnTo>
                        <a:pt x="1" y="9674"/>
                      </a:lnTo>
                      <a:lnTo>
                        <a:pt x="1" y="13477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49"/>
                <p:cNvSpPr/>
                <p:nvPr/>
              </p:nvSpPr>
              <p:spPr>
                <a:xfrm>
                  <a:off x="7375582" y="2401224"/>
                  <a:ext cx="166961" cy="134096"/>
                </a:xfrm>
                <a:custGeom>
                  <a:rect b="b" l="l" r="r" t="t"/>
                  <a:pathLst>
                    <a:path extrusionOk="0" h="13477" w="16780">
                      <a:moveTo>
                        <a:pt x="16779" y="1"/>
                      </a:moveTo>
                      <a:lnTo>
                        <a:pt x="1" y="9708"/>
                      </a:lnTo>
                      <a:lnTo>
                        <a:pt x="1" y="13477"/>
                      </a:lnTo>
                      <a:lnTo>
                        <a:pt x="16779" y="3803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49"/>
                <p:cNvSpPr/>
                <p:nvPr/>
              </p:nvSpPr>
              <p:spPr>
                <a:xfrm>
                  <a:off x="7375582" y="2514726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6779" y="1"/>
                      </a:moveTo>
                      <a:lnTo>
                        <a:pt x="1" y="9674"/>
                      </a:lnTo>
                      <a:lnTo>
                        <a:pt x="1" y="13477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49"/>
                <p:cNvSpPr/>
                <p:nvPr/>
              </p:nvSpPr>
              <p:spPr>
                <a:xfrm>
                  <a:off x="7375582" y="2571476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6779" y="1"/>
                      </a:moveTo>
                      <a:lnTo>
                        <a:pt x="1" y="9675"/>
                      </a:lnTo>
                      <a:lnTo>
                        <a:pt x="1" y="13477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49"/>
                <p:cNvSpPr/>
                <p:nvPr/>
              </p:nvSpPr>
              <p:spPr>
                <a:xfrm>
                  <a:off x="7375582" y="2628237"/>
                  <a:ext cx="166961" cy="134096"/>
                </a:xfrm>
                <a:custGeom>
                  <a:rect b="b" l="l" r="r" t="t"/>
                  <a:pathLst>
                    <a:path extrusionOk="0" h="13477" w="16780">
                      <a:moveTo>
                        <a:pt x="16779" y="0"/>
                      </a:moveTo>
                      <a:lnTo>
                        <a:pt x="1" y="9674"/>
                      </a:lnTo>
                      <a:lnTo>
                        <a:pt x="1" y="13476"/>
                      </a:lnTo>
                      <a:lnTo>
                        <a:pt x="16779" y="3769"/>
                      </a:lnTo>
                      <a:lnTo>
                        <a:pt x="16779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49"/>
                <p:cNvSpPr/>
                <p:nvPr/>
              </p:nvSpPr>
              <p:spPr>
                <a:xfrm>
                  <a:off x="7375582" y="2684649"/>
                  <a:ext cx="166961" cy="134434"/>
                </a:xfrm>
                <a:custGeom>
                  <a:rect b="b" l="l" r="r" t="t"/>
                  <a:pathLst>
                    <a:path extrusionOk="0" h="13511" w="16780">
                      <a:moveTo>
                        <a:pt x="16779" y="1"/>
                      </a:moveTo>
                      <a:lnTo>
                        <a:pt x="1" y="9708"/>
                      </a:lnTo>
                      <a:lnTo>
                        <a:pt x="1" y="13510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4" name="Google Shape;464;p49"/>
              <p:cNvSpPr/>
              <p:nvPr/>
            </p:nvSpPr>
            <p:spPr>
              <a:xfrm>
                <a:off x="7150897" y="2240593"/>
                <a:ext cx="204134" cy="684063"/>
              </a:xfrm>
              <a:custGeom>
                <a:rect b="b" l="l" r="r" t="t"/>
                <a:pathLst>
                  <a:path extrusionOk="0" h="68750" w="20516">
                    <a:moveTo>
                      <a:pt x="1" y="1"/>
                    </a:moveTo>
                    <a:lnTo>
                      <a:pt x="1" y="56975"/>
                    </a:lnTo>
                    <a:lnTo>
                      <a:pt x="20515" y="68750"/>
                    </a:lnTo>
                    <a:lnTo>
                      <a:pt x="20515" y="1177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9"/>
              <p:cNvSpPr/>
              <p:nvPr/>
            </p:nvSpPr>
            <p:spPr>
              <a:xfrm>
                <a:off x="7139615" y="2115809"/>
                <a:ext cx="429163" cy="247606"/>
              </a:xfrm>
              <a:custGeom>
                <a:rect b="b" l="l" r="r" t="t"/>
                <a:pathLst>
                  <a:path extrusionOk="0" h="24885" w="43132">
                    <a:moveTo>
                      <a:pt x="21516" y="1"/>
                    </a:moveTo>
                    <a:lnTo>
                      <a:pt x="1" y="12409"/>
                    </a:lnTo>
                    <a:lnTo>
                      <a:pt x="21649" y="24885"/>
                    </a:lnTo>
                    <a:lnTo>
                      <a:pt x="43131" y="12476"/>
                    </a:lnTo>
                    <a:lnTo>
                      <a:pt x="21516" y="1"/>
                    </a:lnTo>
                    <a:close/>
                  </a:path>
                </a:pathLst>
              </a:custGeom>
              <a:solidFill>
                <a:srgbClr val="66B7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6" name="Google Shape;466;p49"/>
              <p:cNvGrpSpPr/>
              <p:nvPr/>
            </p:nvGrpSpPr>
            <p:grpSpPr>
              <a:xfrm>
                <a:off x="7167493" y="2288051"/>
                <a:ext cx="166961" cy="587455"/>
                <a:chOff x="7167493" y="2288051"/>
                <a:chExt cx="166961" cy="587455"/>
              </a:xfrm>
            </p:grpSpPr>
            <p:sp>
              <p:nvSpPr>
                <p:cNvPr id="467" name="Google Shape;467;p49"/>
                <p:cNvSpPr/>
                <p:nvPr/>
              </p:nvSpPr>
              <p:spPr>
                <a:xfrm>
                  <a:off x="7167493" y="2741400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477"/>
                      </a:lnTo>
                      <a:lnTo>
                        <a:pt x="16779" y="970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49"/>
                <p:cNvSpPr/>
                <p:nvPr/>
              </p:nvSpPr>
              <p:spPr>
                <a:xfrm>
                  <a:off x="7167493" y="2288051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477"/>
                      </a:lnTo>
                      <a:lnTo>
                        <a:pt x="16779" y="967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49"/>
                <p:cNvSpPr/>
                <p:nvPr/>
              </p:nvSpPr>
              <p:spPr>
                <a:xfrm>
                  <a:off x="7167493" y="2344473"/>
                  <a:ext cx="166961" cy="134434"/>
                </a:xfrm>
                <a:custGeom>
                  <a:rect b="b" l="l" r="r" t="t"/>
                  <a:pathLst>
                    <a:path extrusionOk="0" h="13511" w="16780">
                      <a:moveTo>
                        <a:pt x="1" y="1"/>
                      </a:moveTo>
                      <a:lnTo>
                        <a:pt x="1" y="3803"/>
                      </a:lnTo>
                      <a:lnTo>
                        <a:pt x="16779" y="13510"/>
                      </a:lnTo>
                      <a:lnTo>
                        <a:pt x="16779" y="970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49"/>
                <p:cNvSpPr/>
                <p:nvPr/>
              </p:nvSpPr>
              <p:spPr>
                <a:xfrm>
                  <a:off x="7167493" y="2457975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477"/>
                      </a:lnTo>
                      <a:lnTo>
                        <a:pt x="16779" y="967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49"/>
                <p:cNvSpPr/>
                <p:nvPr/>
              </p:nvSpPr>
              <p:spPr>
                <a:xfrm>
                  <a:off x="7167493" y="2401224"/>
                  <a:ext cx="166961" cy="134096"/>
                </a:xfrm>
                <a:custGeom>
                  <a:rect b="b" l="l" r="r" t="t"/>
                  <a:pathLst>
                    <a:path extrusionOk="0" h="13477" w="16780">
                      <a:moveTo>
                        <a:pt x="1" y="1"/>
                      </a:moveTo>
                      <a:lnTo>
                        <a:pt x="1" y="3803"/>
                      </a:lnTo>
                      <a:lnTo>
                        <a:pt x="16779" y="13477"/>
                      </a:lnTo>
                      <a:lnTo>
                        <a:pt x="16779" y="970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49"/>
                <p:cNvSpPr/>
                <p:nvPr/>
              </p:nvSpPr>
              <p:spPr>
                <a:xfrm>
                  <a:off x="7167493" y="2514726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477"/>
                      </a:lnTo>
                      <a:lnTo>
                        <a:pt x="16779" y="967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49"/>
                <p:cNvSpPr/>
                <p:nvPr/>
              </p:nvSpPr>
              <p:spPr>
                <a:xfrm>
                  <a:off x="7167493" y="2571476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477"/>
                      </a:lnTo>
                      <a:lnTo>
                        <a:pt x="16779" y="967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49"/>
                <p:cNvSpPr/>
                <p:nvPr/>
              </p:nvSpPr>
              <p:spPr>
                <a:xfrm>
                  <a:off x="7167493" y="2628237"/>
                  <a:ext cx="166961" cy="134096"/>
                </a:xfrm>
                <a:custGeom>
                  <a:rect b="b" l="l" r="r" t="t"/>
                  <a:pathLst>
                    <a:path extrusionOk="0" h="13477" w="16780">
                      <a:moveTo>
                        <a:pt x="1" y="0"/>
                      </a:moveTo>
                      <a:lnTo>
                        <a:pt x="1" y="3769"/>
                      </a:lnTo>
                      <a:lnTo>
                        <a:pt x="16779" y="13476"/>
                      </a:lnTo>
                      <a:lnTo>
                        <a:pt x="16779" y="967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49"/>
                <p:cNvSpPr/>
                <p:nvPr/>
              </p:nvSpPr>
              <p:spPr>
                <a:xfrm>
                  <a:off x="7167493" y="2684649"/>
                  <a:ext cx="166961" cy="134434"/>
                </a:xfrm>
                <a:custGeom>
                  <a:rect b="b" l="l" r="r" t="t"/>
                  <a:pathLst>
                    <a:path extrusionOk="0" h="13511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510"/>
                      </a:lnTo>
                      <a:lnTo>
                        <a:pt x="16779" y="970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76" name="Google Shape;476;p49"/>
              <p:cNvSpPr/>
              <p:nvPr/>
            </p:nvSpPr>
            <p:spPr>
              <a:xfrm>
                <a:off x="7178447" y="2027201"/>
                <a:ext cx="353155" cy="203796"/>
              </a:xfrm>
              <a:custGeom>
                <a:rect b="b" l="l" r="r" t="t"/>
                <a:pathLst>
                  <a:path extrusionOk="0" h="20482" w="35493">
                    <a:moveTo>
                      <a:pt x="17680" y="0"/>
                    </a:moveTo>
                    <a:lnTo>
                      <a:pt x="0" y="10207"/>
                    </a:lnTo>
                    <a:lnTo>
                      <a:pt x="17813" y="20481"/>
                    </a:lnTo>
                    <a:lnTo>
                      <a:pt x="35492" y="10274"/>
                    </a:lnTo>
                    <a:lnTo>
                      <a:pt x="17680" y="0"/>
                    </a:lnTo>
                    <a:close/>
                  </a:path>
                </a:pathLst>
              </a:custGeom>
              <a:solidFill>
                <a:srgbClr val="66B7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9"/>
              <p:cNvSpPr/>
              <p:nvPr/>
            </p:nvSpPr>
            <p:spPr>
              <a:xfrm>
                <a:off x="7177780" y="2129081"/>
                <a:ext cx="176583" cy="211766"/>
              </a:xfrm>
              <a:custGeom>
                <a:rect b="b" l="l" r="r" t="t"/>
                <a:pathLst>
                  <a:path extrusionOk="0" h="21283" w="17747">
                    <a:moveTo>
                      <a:pt x="1" y="1"/>
                    </a:moveTo>
                    <a:lnTo>
                      <a:pt x="1" y="11109"/>
                    </a:lnTo>
                    <a:lnTo>
                      <a:pt x="17747" y="21283"/>
                    </a:lnTo>
                    <a:lnTo>
                      <a:pt x="17747" y="101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9"/>
              <p:cNvSpPr/>
              <p:nvPr/>
            </p:nvSpPr>
            <p:spPr>
              <a:xfrm>
                <a:off x="7298923" y="2217700"/>
                <a:ext cx="32865" cy="110196"/>
              </a:xfrm>
              <a:custGeom>
                <a:rect b="b" l="l" r="r" t="t"/>
                <a:pathLst>
                  <a:path extrusionOk="0" h="11075" w="3303">
                    <a:moveTo>
                      <a:pt x="0" y="0"/>
                    </a:moveTo>
                    <a:lnTo>
                      <a:pt x="0" y="9173"/>
                    </a:lnTo>
                    <a:lnTo>
                      <a:pt x="3302" y="11075"/>
                    </a:lnTo>
                    <a:lnTo>
                      <a:pt x="3302" y="19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9"/>
              <p:cNvSpPr/>
              <p:nvPr/>
            </p:nvSpPr>
            <p:spPr>
              <a:xfrm>
                <a:off x="7249465" y="2189155"/>
                <a:ext cx="32875" cy="110196"/>
              </a:xfrm>
              <a:custGeom>
                <a:rect b="b" l="l" r="r" t="t"/>
                <a:pathLst>
                  <a:path extrusionOk="0" h="11075" w="3304">
                    <a:moveTo>
                      <a:pt x="1" y="0"/>
                    </a:moveTo>
                    <a:lnTo>
                      <a:pt x="1" y="9174"/>
                    </a:lnTo>
                    <a:lnTo>
                      <a:pt x="3303" y="11075"/>
                    </a:lnTo>
                    <a:lnTo>
                      <a:pt x="3303" y="19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9"/>
              <p:cNvSpPr/>
              <p:nvPr/>
            </p:nvSpPr>
            <p:spPr>
              <a:xfrm>
                <a:off x="7200017" y="2160611"/>
                <a:ext cx="33203" cy="110206"/>
              </a:xfrm>
              <a:custGeom>
                <a:rect b="b" l="l" r="r" t="t"/>
                <a:pathLst>
                  <a:path extrusionOk="0" h="11076" w="3337">
                    <a:moveTo>
                      <a:pt x="1" y="1"/>
                    </a:moveTo>
                    <a:lnTo>
                      <a:pt x="1" y="9174"/>
                    </a:lnTo>
                    <a:lnTo>
                      <a:pt x="3336" y="11075"/>
                    </a:lnTo>
                    <a:lnTo>
                      <a:pt x="3336" y="19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9"/>
              <p:cNvSpPr/>
              <p:nvPr/>
            </p:nvSpPr>
            <p:spPr>
              <a:xfrm>
                <a:off x="7354340" y="2129081"/>
                <a:ext cx="176583" cy="211766"/>
              </a:xfrm>
              <a:custGeom>
                <a:rect b="b" l="l" r="r" t="t"/>
                <a:pathLst>
                  <a:path extrusionOk="0" h="21283" w="17747">
                    <a:moveTo>
                      <a:pt x="17747" y="1"/>
                    </a:moveTo>
                    <a:lnTo>
                      <a:pt x="1" y="10175"/>
                    </a:lnTo>
                    <a:lnTo>
                      <a:pt x="1" y="21283"/>
                    </a:lnTo>
                    <a:lnTo>
                      <a:pt x="17747" y="11109"/>
                    </a:lnTo>
                    <a:lnTo>
                      <a:pt x="17747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9"/>
              <p:cNvSpPr/>
              <p:nvPr/>
            </p:nvSpPr>
            <p:spPr>
              <a:xfrm>
                <a:off x="7376577" y="2217700"/>
                <a:ext cx="32865" cy="110196"/>
              </a:xfrm>
              <a:custGeom>
                <a:rect b="b" l="l" r="r" t="t"/>
                <a:pathLst>
                  <a:path extrusionOk="0" h="11075" w="3303">
                    <a:moveTo>
                      <a:pt x="3303" y="0"/>
                    </a:moveTo>
                    <a:lnTo>
                      <a:pt x="1" y="1902"/>
                    </a:lnTo>
                    <a:lnTo>
                      <a:pt x="1" y="11075"/>
                    </a:lnTo>
                    <a:lnTo>
                      <a:pt x="3303" y="9173"/>
                    </a:lnTo>
                    <a:lnTo>
                      <a:pt x="33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9"/>
              <p:cNvSpPr/>
              <p:nvPr/>
            </p:nvSpPr>
            <p:spPr>
              <a:xfrm>
                <a:off x="7426024" y="2189155"/>
                <a:ext cx="32875" cy="110196"/>
              </a:xfrm>
              <a:custGeom>
                <a:rect b="b" l="l" r="r" t="t"/>
                <a:pathLst>
                  <a:path extrusionOk="0" h="11075" w="3304">
                    <a:moveTo>
                      <a:pt x="3303" y="0"/>
                    </a:moveTo>
                    <a:lnTo>
                      <a:pt x="1" y="1902"/>
                    </a:lnTo>
                    <a:lnTo>
                      <a:pt x="1" y="11075"/>
                    </a:lnTo>
                    <a:lnTo>
                      <a:pt x="3303" y="9174"/>
                    </a:lnTo>
                    <a:lnTo>
                      <a:pt x="33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9"/>
              <p:cNvSpPr/>
              <p:nvPr/>
            </p:nvSpPr>
            <p:spPr>
              <a:xfrm>
                <a:off x="7475482" y="2160611"/>
                <a:ext cx="32865" cy="110206"/>
              </a:xfrm>
              <a:custGeom>
                <a:rect b="b" l="l" r="r" t="t"/>
                <a:pathLst>
                  <a:path extrusionOk="0" h="11076" w="3303">
                    <a:moveTo>
                      <a:pt x="3302" y="1"/>
                    </a:moveTo>
                    <a:lnTo>
                      <a:pt x="0" y="1902"/>
                    </a:lnTo>
                    <a:lnTo>
                      <a:pt x="0" y="11075"/>
                    </a:lnTo>
                    <a:lnTo>
                      <a:pt x="3302" y="9174"/>
                    </a:lnTo>
                    <a:lnTo>
                      <a:pt x="3302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9"/>
              <p:cNvSpPr/>
              <p:nvPr/>
            </p:nvSpPr>
            <p:spPr>
              <a:xfrm>
                <a:off x="7216284" y="2011929"/>
                <a:ext cx="276481" cy="159329"/>
              </a:xfrm>
              <a:custGeom>
                <a:rect b="b" l="l" r="r" t="t"/>
                <a:pathLst>
                  <a:path extrusionOk="0" h="16013" w="27787">
                    <a:moveTo>
                      <a:pt x="13843" y="1"/>
                    </a:moveTo>
                    <a:lnTo>
                      <a:pt x="0" y="7973"/>
                    </a:lnTo>
                    <a:lnTo>
                      <a:pt x="13943" y="16012"/>
                    </a:lnTo>
                    <a:lnTo>
                      <a:pt x="27787" y="8040"/>
                    </a:lnTo>
                    <a:lnTo>
                      <a:pt x="13843" y="1"/>
                    </a:lnTo>
                    <a:close/>
                  </a:path>
                </a:pathLst>
              </a:custGeom>
              <a:solidFill>
                <a:srgbClr val="66B7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9"/>
              <p:cNvSpPr/>
              <p:nvPr/>
            </p:nvSpPr>
            <p:spPr>
              <a:xfrm>
                <a:off x="7215617" y="2091583"/>
                <a:ext cx="138414" cy="117500"/>
              </a:xfrm>
              <a:custGeom>
                <a:rect b="b" l="l" r="r" t="t"/>
                <a:pathLst>
                  <a:path extrusionOk="0" h="11809" w="13911">
                    <a:moveTo>
                      <a:pt x="0" y="0"/>
                    </a:moveTo>
                    <a:lnTo>
                      <a:pt x="0" y="3837"/>
                    </a:lnTo>
                    <a:lnTo>
                      <a:pt x="13910" y="11809"/>
                    </a:lnTo>
                    <a:lnTo>
                      <a:pt x="13910" y="79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9"/>
              <p:cNvSpPr/>
              <p:nvPr/>
            </p:nvSpPr>
            <p:spPr>
              <a:xfrm>
                <a:off x="7354012" y="2091583"/>
                <a:ext cx="138076" cy="117500"/>
              </a:xfrm>
              <a:custGeom>
                <a:rect b="b" l="l" r="r" t="t"/>
                <a:pathLst>
                  <a:path extrusionOk="0" h="11809" w="13877">
                    <a:moveTo>
                      <a:pt x="13877" y="0"/>
                    </a:moveTo>
                    <a:lnTo>
                      <a:pt x="0" y="7973"/>
                    </a:lnTo>
                    <a:lnTo>
                      <a:pt x="0" y="11809"/>
                    </a:lnTo>
                    <a:lnTo>
                      <a:pt x="13877" y="3837"/>
                    </a:lnTo>
                    <a:lnTo>
                      <a:pt x="13877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9"/>
              <p:cNvSpPr/>
              <p:nvPr/>
            </p:nvSpPr>
            <p:spPr>
              <a:xfrm>
                <a:off x="7315180" y="1855287"/>
                <a:ext cx="78008" cy="45143"/>
              </a:xfrm>
              <a:custGeom>
                <a:rect b="b" l="l" r="r" t="t"/>
                <a:pathLst>
                  <a:path extrusionOk="0" h="4537" w="7840">
                    <a:moveTo>
                      <a:pt x="3903" y="0"/>
                    </a:moveTo>
                    <a:lnTo>
                      <a:pt x="1" y="2268"/>
                    </a:lnTo>
                    <a:lnTo>
                      <a:pt x="3903" y="4537"/>
                    </a:lnTo>
                    <a:lnTo>
                      <a:pt x="7839" y="2268"/>
                    </a:lnTo>
                    <a:lnTo>
                      <a:pt x="39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9"/>
              <p:cNvSpPr/>
              <p:nvPr/>
            </p:nvSpPr>
            <p:spPr>
              <a:xfrm>
                <a:off x="7325796" y="1861585"/>
                <a:ext cx="56436" cy="32537"/>
              </a:xfrm>
              <a:custGeom>
                <a:rect b="b" l="l" r="r" t="t"/>
                <a:pathLst>
                  <a:path extrusionOk="0" h="3270" w="5672">
                    <a:moveTo>
                      <a:pt x="2836" y="1"/>
                    </a:moveTo>
                    <a:lnTo>
                      <a:pt x="1" y="1635"/>
                    </a:lnTo>
                    <a:lnTo>
                      <a:pt x="2836" y="3270"/>
                    </a:lnTo>
                    <a:lnTo>
                      <a:pt x="5672" y="1635"/>
                    </a:lnTo>
                    <a:lnTo>
                      <a:pt x="2836" y="1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9"/>
              <p:cNvSpPr/>
              <p:nvPr/>
            </p:nvSpPr>
            <p:spPr>
              <a:xfrm>
                <a:off x="7314851" y="1877852"/>
                <a:ext cx="39173" cy="234999"/>
              </a:xfrm>
              <a:custGeom>
                <a:rect b="b" l="l" r="r" t="t"/>
                <a:pathLst>
                  <a:path extrusionOk="0" h="23618" w="3937">
                    <a:moveTo>
                      <a:pt x="0" y="0"/>
                    </a:moveTo>
                    <a:lnTo>
                      <a:pt x="0" y="21382"/>
                    </a:lnTo>
                    <a:lnTo>
                      <a:pt x="3936" y="23617"/>
                    </a:lnTo>
                    <a:lnTo>
                      <a:pt x="3936" y="2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9"/>
              <p:cNvSpPr/>
              <p:nvPr/>
            </p:nvSpPr>
            <p:spPr>
              <a:xfrm>
                <a:off x="7354012" y="1877852"/>
                <a:ext cx="38845" cy="234999"/>
              </a:xfrm>
              <a:custGeom>
                <a:rect b="b" l="l" r="r" t="t"/>
                <a:pathLst>
                  <a:path extrusionOk="0" h="23618" w="3904">
                    <a:moveTo>
                      <a:pt x="3903" y="0"/>
                    </a:moveTo>
                    <a:lnTo>
                      <a:pt x="0" y="2235"/>
                    </a:lnTo>
                    <a:lnTo>
                      <a:pt x="0" y="23617"/>
                    </a:lnTo>
                    <a:lnTo>
                      <a:pt x="3903" y="21382"/>
                    </a:lnTo>
                    <a:lnTo>
                      <a:pt x="3903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9"/>
              <p:cNvSpPr/>
              <p:nvPr/>
            </p:nvSpPr>
            <p:spPr>
              <a:xfrm>
                <a:off x="7325796" y="1617320"/>
                <a:ext cx="28228" cy="276819"/>
              </a:xfrm>
              <a:custGeom>
                <a:rect b="b" l="l" r="r" t="t"/>
                <a:pathLst>
                  <a:path extrusionOk="0" h="27821" w="2837">
                    <a:moveTo>
                      <a:pt x="2836" y="1"/>
                    </a:moveTo>
                    <a:lnTo>
                      <a:pt x="1" y="26186"/>
                    </a:lnTo>
                    <a:lnTo>
                      <a:pt x="2836" y="27821"/>
                    </a:lnTo>
                    <a:lnTo>
                      <a:pt x="2836" y="1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9"/>
              <p:cNvSpPr/>
              <p:nvPr/>
            </p:nvSpPr>
            <p:spPr>
              <a:xfrm>
                <a:off x="7354012" y="1617320"/>
                <a:ext cx="28218" cy="276819"/>
              </a:xfrm>
              <a:custGeom>
                <a:rect b="b" l="l" r="r" t="t"/>
                <a:pathLst>
                  <a:path extrusionOk="0" h="27821" w="2836">
                    <a:moveTo>
                      <a:pt x="0" y="1"/>
                    </a:moveTo>
                    <a:lnTo>
                      <a:pt x="0" y="27821"/>
                    </a:lnTo>
                    <a:lnTo>
                      <a:pt x="2836" y="2618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4" name="Google Shape;494;p49"/>
          <p:cNvGrpSpPr/>
          <p:nvPr/>
        </p:nvGrpSpPr>
        <p:grpSpPr>
          <a:xfrm>
            <a:off x="6389497" y="2425199"/>
            <a:ext cx="2857767" cy="1776610"/>
            <a:chOff x="2844272" y="1843999"/>
            <a:chExt cx="2857767" cy="1776610"/>
          </a:xfrm>
        </p:grpSpPr>
        <p:cxnSp>
          <p:nvCxnSpPr>
            <p:cNvPr id="495" name="Google Shape;495;p49"/>
            <p:cNvCxnSpPr/>
            <p:nvPr/>
          </p:nvCxnSpPr>
          <p:spPr>
            <a:xfrm flipH="1">
              <a:off x="3239339" y="1868450"/>
              <a:ext cx="2462700" cy="1676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96" name="Google Shape;496;p49"/>
            <p:cNvGrpSpPr/>
            <p:nvPr/>
          </p:nvGrpSpPr>
          <p:grpSpPr>
            <a:xfrm>
              <a:off x="2844272" y="1843999"/>
              <a:ext cx="589048" cy="1776610"/>
              <a:chOff x="6845236" y="2848204"/>
              <a:chExt cx="428835" cy="1293491"/>
            </a:xfrm>
          </p:grpSpPr>
          <p:grpSp>
            <p:nvGrpSpPr>
              <p:cNvPr id="497" name="Google Shape;497;p49"/>
              <p:cNvGrpSpPr/>
              <p:nvPr/>
            </p:nvGrpSpPr>
            <p:grpSpPr>
              <a:xfrm>
                <a:off x="6845236" y="2848204"/>
                <a:ext cx="428835" cy="1293491"/>
                <a:chOff x="6845236" y="2848204"/>
                <a:chExt cx="428835" cy="1293491"/>
              </a:xfrm>
            </p:grpSpPr>
            <p:sp>
              <p:nvSpPr>
                <p:cNvPr id="498" name="Google Shape;498;p49"/>
                <p:cNvSpPr/>
                <p:nvPr/>
              </p:nvSpPr>
              <p:spPr>
                <a:xfrm>
                  <a:off x="6845902" y="2867118"/>
                  <a:ext cx="428168" cy="247277"/>
                </a:xfrm>
                <a:custGeom>
                  <a:rect b="b" l="l" r="r" t="t"/>
                  <a:pathLst>
                    <a:path extrusionOk="0" h="24852" w="43032">
                      <a:moveTo>
                        <a:pt x="21449" y="1"/>
                      </a:moveTo>
                      <a:lnTo>
                        <a:pt x="1" y="12376"/>
                      </a:lnTo>
                      <a:lnTo>
                        <a:pt x="21583" y="24852"/>
                      </a:lnTo>
                      <a:lnTo>
                        <a:pt x="43031" y="12443"/>
                      </a:lnTo>
                      <a:lnTo>
                        <a:pt x="21449" y="1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49"/>
                <p:cNvSpPr/>
                <p:nvPr/>
              </p:nvSpPr>
              <p:spPr>
                <a:xfrm>
                  <a:off x="6845236" y="2989983"/>
                  <a:ext cx="214094" cy="1151713"/>
                </a:xfrm>
                <a:custGeom>
                  <a:rect b="b" l="l" r="r" t="t"/>
                  <a:pathLst>
                    <a:path extrusionOk="0" h="115750" w="21517">
                      <a:moveTo>
                        <a:pt x="1" y="0"/>
                      </a:moveTo>
                      <a:lnTo>
                        <a:pt x="1" y="103408"/>
                      </a:lnTo>
                      <a:lnTo>
                        <a:pt x="21516" y="115750"/>
                      </a:lnTo>
                      <a:lnTo>
                        <a:pt x="21516" y="1237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5D95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49"/>
                <p:cNvSpPr/>
                <p:nvPr/>
              </p:nvSpPr>
              <p:spPr>
                <a:xfrm>
                  <a:off x="7059304" y="2989983"/>
                  <a:ext cx="214084" cy="1151713"/>
                </a:xfrm>
                <a:custGeom>
                  <a:rect b="b" l="l" r="r" t="t"/>
                  <a:pathLst>
                    <a:path extrusionOk="0" h="115750" w="21516">
                      <a:moveTo>
                        <a:pt x="21516" y="0"/>
                      </a:moveTo>
                      <a:lnTo>
                        <a:pt x="0" y="12376"/>
                      </a:lnTo>
                      <a:lnTo>
                        <a:pt x="0" y="115750"/>
                      </a:lnTo>
                      <a:lnTo>
                        <a:pt x="21516" y="103408"/>
                      </a:lnTo>
                      <a:lnTo>
                        <a:pt x="21516" y="0"/>
                      </a:lnTo>
                      <a:close/>
                    </a:path>
                  </a:pathLst>
                </a:custGeom>
                <a:solidFill>
                  <a:srgbClr val="77BE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49"/>
                <p:cNvSpPr/>
                <p:nvPr/>
              </p:nvSpPr>
              <p:spPr>
                <a:xfrm>
                  <a:off x="7086515" y="3097515"/>
                  <a:ext cx="39840" cy="1028581"/>
                </a:xfrm>
                <a:custGeom>
                  <a:rect b="b" l="l" r="r" t="t"/>
                  <a:pathLst>
                    <a:path extrusionOk="0" h="103375" w="4004">
                      <a:moveTo>
                        <a:pt x="4003" y="0"/>
                      </a:moveTo>
                      <a:lnTo>
                        <a:pt x="0" y="2302"/>
                      </a:lnTo>
                      <a:lnTo>
                        <a:pt x="0" y="103374"/>
                      </a:lnTo>
                      <a:lnTo>
                        <a:pt x="4003" y="101039"/>
                      </a:lnTo>
                      <a:lnTo>
                        <a:pt x="4003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49"/>
                <p:cNvSpPr/>
                <p:nvPr/>
              </p:nvSpPr>
              <p:spPr>
                <a:xfrm>
                  <a:off x="6892037" y="2848204"/>
                  <a:ext cx="335225" cy="193836"/>
                </a:xfrm>
                <a:custGeom>
                  <a:rect b="b" l="l" r="r" t="t"/>
                  <a:pathLst>
                    <a:path extrusionOk="0" h="19481" w="33691">
                      <a:moveTo>
                        <a:pt x="16779" y="0"/>
                      </a:moveTo>
                      <a:lnTo>
                        <a:pt x="0" y="9707"/>
                      </a:lnTo>
                      <a:lnTo>
                        <a:pt x="16879" y="19481"/>
                      </a:lnTo>
                      <a:lnTo>
                        <a:pt x="33691" y="9774"/>
                      </a:lnTo>
                      <a:lnTo>
                        <a:pt x="16779" y="0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49"/>
                <p:cNvSpPr/>
                <p:nvPr/>
              </p:nvSpPr>
              <p:spPr>
                <a:xfrm>
                  <a:off x="6891370" y="2944515"/>
                  <a:ext cx="167618" cy="142394"/>
                </a:xfrm>
                <a:custGeom>
                  <a:rect b="b" l="l" r="r" t="t"/>
                  <a:pathLst>
                    <a:path extrusionOk="0" h="14311" w="16846">
                      <a:moveTo>
                        <a:pt x="0" y="0"/>
                      </a:moveTo>
                      <a:lnTo>
                        <a:pt x="0" y="4637"/>
                      </a:lnTo>
                      <a:lnTo>
                        <a:pt x="16846" y="14311"/>
                      </a:lnTo>
                      <a:lnTo>
                        <a:pt x="16846" y="96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D95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49"/>
                <p:cNvSpPr/>
                <p:nvPr/>
              </p:nvSpPr>
              <p:spPr>
                <a:xfrm>
                  <a:off x="7058966" y="2944515"/>
                  <a:ext cx="167628" cy="142394"/>
                </a:xfrm>
                <a:custGeom>
                  <a:rect b="b" l="l" r="r" t="t"/>
                  <a:pathLst>
                    <a:path extrusionOk="0" h="14311" w="16847">
                      <a:moveTo>
                        <a:pt x="16846" y="0"/>
                      </a:moveTo>
                      <a:lnTo>
                        <a:pt x="1" y="9674"/>
                      </a:lnTo>
                      <a:lnTo>
                        <a:pt x="1" y="14311"/>
                      </a:lnTo>
                      <a:lnTo>
                        <a:pt x="16846" y="4637"/>
                      </a:lnTo>
                      <a:lnTo>
                        <a:pt x="16846" y="0"/>
                      </a:lnTo>
                      <a:close/>
                    </a:path>
                  </a:pathLst>
                </a:custGeom>
                <a:solidFill>
                  <a:srgbClr val="77BE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5" name="Google Shape;505;p49"/>
              <p:cNvGrpSpPr/>
              <p:nvPr/>
            </p:nvGrpSpPr>
            <p:grpSpPr>
              <a:xfrm>
                <a:off x="7146251" y="3028148"/>
                <a:ext cx="99914" cy="1063424"/>
                <a:chOff x="7146251" y="3028148"/>
                <a:chExt cx="99914" cy="1063424"/>
              </a:xfrm>
            </p:grpSpPr>
            <p:sp>
              <p:nvSpPr>
                <p:cNvPr id="506" name="Google Shape;506;p49"/>
                <p:cNvSpPr/>
                <p:nvPr/>
              </p:nvSpPr>
              <p:spPr>
                <a:xfrm>
                  <a:off x="7146251" y="3063001"/>
                  <a:ext cx="39840" cy="1028571"/>
                </a:xfrm>
                <a:custGeom>
                  <a:rect b="b" l="l" r="r" t="t"/>
                  <a:pathLst>
                    <a:path extrusionOk="0" h="103374" w="4004">
                      <a:moveTo>
                        <a:pt x="4004" y="0"/>
                      </a:moveTo>
                      <a:lnTo>
                        <a:pt x="1" y="2302"/>
                      </a:lnTo>
                      <a:lnTo>
                        <a:pt x="1" y="103374"/>
                      </a:lnTo>
                      <a:lnTo>
                        <a:pt x="4004" y="101039"/>
                      </a:lnTo>
                      <a:lnTo>
                        <a:pt x="4004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49"/>
                <p:cNvSpPr/>
                <p:nvPr/>
              </p:nvSpPr>
              <p:spPr>
                <a:xfrm>
                  <a:off x="7206325" y="3028148"/>
                  <a:ext cx="39840" cy="1028581"/>
                </a:xfrm>
                <a:custGeom>
                  <a:rect b="b" l="l" r="r" t="t"/>
                  <a:pathLst>
                    <a:path extrusionOk="0" h="103375" w="4004">
                      <a:moveTo>
                        <a:pt x="4003" y="0"/>
                      </a:moveTo>
                      <a:lnTo>
                        <a:pt x="0" y="2336"/>
                      </a:lnTo>
                      <a:lnTo>
                        <a:pt x="0" y="103374"/>
                      </a:lnTo>
                      <a:lnTo>
                        <a:pt x="4003" y="101073"/>
                      </a:lnTo>
                      <a:lnTo>
                        <a:pt x="4003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08" name="Google Shape;508;p49"/>
          <p:cNvGrpSpPr/>
          <p:nvPr/>
        </p:nvGrpSpPr>
        <p:grpSpPr>
          <a:xfrm>
            <a:off x="5692651" y="3092961"/>
            <a:ext cx="3554613" cy="1527677"/>
            <a:chOff x="2147426" y="2511761"/>
            <a:chExt cx="3554613" cy="1527677"/>
          </a:xfrm>
        </p:grpSpPr>
        <p:cxnSp>
          <p:nvCxnSpPr>
            <p:cNvPr id="509" name="Google Shape;509;p49"/>
            <p:cNvCxnSpPr/>
            <p:nvPr/>
          </p:nvCxnSpPr>
          <p:spPr>
            <a:xfrm flipH="1">
              <a:off x="2563139" y="2908450"/>
              <a:ext cx="3138900" cy="1054800"/>
            </a:xfrm>
            <a:prstGeom prst="bentConnector3">
              <a:avLst>
                <a:gd fmla="val 9268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10" name="Google Shape;510;p49"/>
            <p:cNvGrpSpPr/>
            <p:nvPr/>
          </p:nvGrpSpPr>
          <p:grpSpPr>
            <a:xfrm>
              <a:off x="2147426" y="2511761"/>
              <a:ext cx="589499" cy="1527677"/>
              <a:chOff x="6559821" y="3195683"/>
              <a:chExt cx="429163" cy="1112251"/>
            </a:xfrm>
          </p:grpSpPr>
          <p:sp>
            <p:nvSpPr>
              <p:cNvPr id="511" name="Google Shape;511;p49"/>
              <p:cNvSpPr/>
              <p:nvPr/>
            </p:nvSpPr>
            <p:spPr>
              <a:xfrm>
                <a:off x="6559821" y="3622548"/>
                <a:ext cx="215418" cy="203468"/>
              </a:xfrm>
              <a:custGeom>
                <a:rect b="b" l="l" r="r" t="t"/>
                <a:pathLst>
                  <a:path extrusionOk="0" h="20449" w="21650">
                    <a:moveTo>
                      <a:pt x="1" y="0"/>
                    </a:moveTo>
                    <a:lnTo>
                      <a:pt x="1" y="7939"/>
                    </a:lnTo>
                    <a:lnTo>
                      <a:pt x="21649" y="20448"/>
                    </a:lnTo>
                    <a:lnTo>
                      <a:pt x="21649" y="124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5AE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49"/>
              <p:cNvSpPr/>
              <p:nvPr/>
            </p:nvSpPr>
            <p:spPr>
              <a:xfrm>
                <a:off x="6775213" y="3623872"/>
                <a:ext cx="203796" cy="684063"/>
              </a:xfrm>
              <a:custGeom>
                <a:rect b="b" l="l" r="r" t="t"/>
                <a:pathLst>
                  <a:path extrusionOk="0" h="68750" w="20482">
                    <a:moveTo>
                      <a:pt x="20482" y="1"/>
                    </a:moveTo>
                    <a:lnTo>
                      <a:pt x="0" y="11776"/>
                    </a:lnTo>
                    <a:lnTo>
                      <a:pt x="0" y="68750"/>
                    </a:lnTo>
                    <a:lnTo>
                      <a:pt x="20482" y="56975"/>
                    </a:lnTo>
                    <a:lnTo>
                      <a:pt x="20482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9"/>
              <p:cNvSpPr/>
              <p:nvPr/>
            </p:nvSpPr>
            <p:spPr>
              <a:xfrm>
                <a:off x="6795788" y="4124679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9"/>
              <p:cNvSpPr/>
              <p:nvPr/>
            </p:nvSpPr>
            <p:spPr>
              <a:xfrm>
                <a:off x="6795788" y="3727752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9"/>
              <p:cNvSpPr/>
              <p:nvPr/>
            </p:nvSpPr>
            <p:spPr>
              <a:xfrm>
                <a:off x="6795788" y="384125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9"/>
              <p:cNvSpPr/>
              <p:nvPr/>
            </p:nvSpPr>
            <p:spPr>
              <a:xfrm>
                <a:off x="6795788" y="3784503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9"/>
              <p:cNvSpPr/>
              <p:nvPr/>
            </p:nvSpPr>
            <p:spPr>
              <a:xfrm>
                <a:off x="6795788" y="3898004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770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9"/>
              <p:cNvSpPr/>
              <p:nvPr/>
            </p:nvSpPr>
            <p:spPr>
              <a:xfrm>
                <a:off x="6795788" y="395442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707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9"/>
              <p:cNvSpPr/>
              <p:nvPr/>
            </p:nvSpPr>
            <p:spPr>
              <a:xfrm>
                <a:off x="6795788" y="401117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707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9"/>
              <p:cNvSpPr/>
              <p:nvPr/>
            </p:nvSpPr>
            <p:spPr>
              <a:xfrm>
                <a:off x="6795788" y="4067928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9"/>
              <p:cNvSpPr/>
              <p:nvPr/>
            </p:nvSpPr>
            <p:spPr>
              <a:xfrm>
                <a:off x="6571103" y="3623872"/>
                <a:ext cx="204134" cy="684063"/>
              </a:xfrm>
              <a:custGeom>
                <a:rect b="b" l="l" r="r" t="t"/>
                <a:pathLst>
                  <a:path extrusionOk="0" h="68750" w="20516">
                    <a:moveTo>
                      <a:pt x="1" y="1"/>
                    </a:moveTo>
                    <a:lnTo>
                      <a:pt x="1" y="56975"/>
                    </a:lnTo>
                    <a:lnTo>
                      <a:pt x="20515" y="68750"/>
                    </a:lnTo>
                    <a:lnTo>
                      <a:pt x="20515" y="1177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AE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9"/>
              <p:cNvSpPr/>
              <p:nvPr/>
            </p:nvSpPr>
            <p:spPr>
              <a:xfrm>
                <a:off x="6559821" y="3499088"/>
                <a:ext cx="429163" cy="247606"/>
              </a:xfrm>
              <a:custGeom>
                <a:rect b="b" l="l" r="r" t="t"/>
                <a:pathLst>
                  <a:path extrusionOk="0" h="24885" w="43132">
                    <a:moveTo>
                      <a:pt x="21483" y="0"/>
                    </a:moveTo>
                    <a:lnTo>
                      <a:pt x="1" y="12409"/>
                    </a:lnTo>
                    <a:lnTo>
                      <a:pt x="21649" y="24885"/>
                    </a:lnTo>
                    <a:lnTo>
                      <a:pt x="43131" y="12476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99C6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9"/>
              <p:cNvSpPr/>
              <p:nvPr/>
            </p:nvSpPr>
            <p:spPr>
              <a:xfrm>
                <a:off x="6598653" y="3195683"/>
                <a:ext cx="352817" cy="203796"/>
              </a:xfrm>
              <a:custGeom>
                <a:rect b="b" l="l" r="r" t="t"/>
                <a:pathLst>
                  <a:path extrusionOk="0" h="20482" w="35459">
                    <a:moveTo>
                      <a:pt x="17680" y="0"/>
                    </a:moveTo>
                    <a:lnTo>
                      <a:pt x="0" y="10207"/>
                    </a:lnTo>
                    <a:lnTo>
                      <a:pt x="17780" y="20482"/>
                    </a:lnTo>
                    <a:lnTo>
                      <a:pt x="35459" y="10274"/>
                    </a:lnTo>
                    <a:lnTo>
                      <a:pt x="17680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9"/>
              <p:cNvSpPr/>
              <p:nvPr/>
            </p:nvSpPr>
            <p:spPr>
              <a:xfrm>
                <a:off x="6597986" y="3296968"/>
                <a:ext cx="176583" cy="427173"/>
              </a:xfrm>
              <a:custGeom>
                <a:rect b="b" l="l" r="r" t="t"/>
                <a:pathLst>
                  <a:path extrusionOk="0" h="42932" w="17747">
                    <a:moveTo>
                      <a:pt x="1" y="1"/>
                    </a:moveTo>
                    <a:lnTo>
                      <a:pt x="1" y="32724"/>
                    </a:lnTo>
                    <a:lnTo>
                      <a:pt x="17747" y="42932"/>
                    </a:lnTo>
                    <a:lnTo>
                      <a:pt x="17747" y="101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AE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9"/>
              <p:cNvSpPr/>
              <p:nvPr/>
            </p:nvSpPr>
            <p:spPr>
              <a:xfrm>
                <a:off x="6669669" y="3341652"/>
                <a:ext cx="32867" cy="340984"/>
              </a:xfrm>
              <a:custGeom>
                <a:rect b="b" l="l" r="r" t="t"/>
                <a:pathLst>
                  <a:path extrusionOk="0" h="32724" w="3304">
                    <a:moveTo>
                      <a:pt x="1" y="0"/>
                    </a:moveTo>
                    <a:lnTo>
                      <a:pt x="1" y="30789"/>
                    </a:lnTo>
                    <a:lnTo>
                      <a:pt x="3303" y="32724"/>
                    </a:lnTo>
                    <a:lnTo>
                      <a:pt x="3303" y="19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49"/>
              <p:cNvSpPr/>
              <p:nvPr/>
            </p:nvSpPr>
            <p:spPr>
              <a:xfrm>
                <a:off x="6774546" y="3296968"/>
                <a:ext cx="176254" cy="427173"/>
              </a:xfrm>
              <a:custGeom>
                <a:rect b="b" l="l" r="r" t="t"/>
                <a:pathLst>
                  <a:path extrusionOk="0" h="42932" w="17714">
                    <a:moveTo>
                      <a:pt x="17713" y="1"/>
                    </a:moveTo>
                    <a:lnTo>
                      <a:pt x="1" y="10175"/>
                    </a:lnTo>
                    <a:lnTo>
                      <a:pt x="1" y="42932"/>
                    </a:lnTo>
                    <a:lnTo>
                      <a:pt x="17713" y="32724"/>
                    </a:lnTo>
                    <a:lnTo>
                      <a:pt x="17713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49"/>
              <p:cNvSpPr/>
              <p:nvPr/>
            </p:nvSpPr>
            <p:spPr>
              <a:xfrm>
                <a:off x="6846231" y="3357042"/>
                <a:ext cx="32875" cy="325604"/>
              </a:xfrm>
              <a:custGeom>
                <a:rect b="b" l="l" r="r" t="t"/>
                <a:pathLst>
                  <a:path extrusionOk="0" h="32724" w="3304">
                    <a:moveTo>
                      <a:pt x="3303" y="0"/>
                    </a:moveTo>
                    <a:lnTo>
                      <a:pt x="1" y="1902"/>
                    </a:lnTo>
                    <a:lnTo>
                      <a:pt x="1" y="32724"/>
                    </a:lnTo>
                    <a:lnTo>
                      <a:pt x="3303" y="30789"/>
                    </a:lnTo>
                    <a:lnTo>
                      <a:pt x="33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8" name="Google Shape;528;p49"/>
          <p:cNvGrpSpPr/>
          <p:nvPr/>
        </p:nvGrpSpPr>
        <p:grpSpPr>
          <a:xfrm>
            <a:off x="5005386" y="3703467"/>
            <a:ext cx="4241879" cy="1309726"/>
            <a:chOff x="1460161" y="3122267"/>
            <a:chExt cx="4241879" cy="1309726"/>
          </a:xfrm>
        </p:grpSpPr>
        <p:cxnSp>
          <p:nvCxnSpPr>
            <p:cNvPr id="529" name="Google Shape;529;p49"/>
            <p:cNvCxnSpPr/>
            <p:nvPr/>
          </p:nvCxnSpPr>
          <p:spPr>
            <a:xfrm rot="10800000">
              <a:off x="1933439" y="4308000"/>
              <a:ext cx="3768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30" name="Google Shape;530;p49"/>
            <p:cNvGrpSpPr/>
            <p:nvPr/>
          </p:nvGrpSpPr>
          <p:grpSpPr>
            <a:xfrm>
              <a:off x="1460161" y="3122267"/>
              <a:ext cx="589485" cy="1309726"/>
              <a:chOff x="6281380" y="3515345"/>
              <a:chExt cx="429153" cy="953569"/>
            </a:xfrm>
          </p:grpSpPr>
          <p:sp>
            <p:nvSpPr>
              <p:cNvPr id="531" name="Google Shape;531;p49"/>
              <p:cNvSpPr/>
              <p:nvPr/>
            </p:nvSpPr>
            <p:spPr>
              <a:xfrm>
                <a:off x="6496434" y="3647770"/>
                <a:ext cx="199816" cy="821144"/>
              </a:xfrm>
              <a:custGeom>
                <a:rect b="b" l="l" r="r" t="t"/>
                <a:pathLst>
                  <a:path extrusionOk="0" h="82527" w="20082">
                    <a:moveTo>
                      <a:pt x="20081" y="0"/>
                    </a:moveTo>
                    <a:lnTo>
                      <a:pt x="0" y="11609"/>
                    </a:lnTo>
                    <a:lnTo>
                      <a:pt x="0" y="82526"/>
                    </a:lnTo>
                    <a:lnTo>
                      <a:pt x="20081" y="70918"/>
                    </a:lnTo>
                    <a:lnTo>
                      <a:pt x="20081" y="0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9"/>
              <p:cNvSpPr/>
              <p:nvPr/>
            </p:nvSpPr>
            <p:spPr>
              <a:xfrm>
                <a:off x="6296643" y="3647770"/>
                <a:ext cx="199816" cy="821144"/>
              </a:xfrm>
              <a:custGeom>
                <a:rect b="b" l="l" r="r" t="t"/>
                <a:pathLst>
                  <a:path extrusionOk="0" h="82527" w="20082">
                    <a:moveTo>
                      <a:pt x="0" y="0"/>
                    </a:moveTo>
                    <a:lnTo>
                      <a:pt x="0" y="70918"/>
                    </a:lnTo>
                    <a:lnTo>
                      <a:pt x="20081" y="82526"/>
                    </a:lnTo>
                    <a:lnTo>
                      <a:pt x="20081" y="116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C3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9"/>
              <p:cNvSpPr/>
              <p:nvPr/>
            </p:nvSpPr>
            <p:spPr>
              <a:xfrm>
                <a:off x="6496434" y="3646061"/>
                <a:ext cx="214084" cy="141071"/>
              </a:xfrm>
              <a:custGeom>
                <a:rect b="b" l="l" r="r" t="t"/>
                <a:pathLst>
                  <a:path extrusionOk="0" h="14178" w="21516">
                    <a:moveTo>
                      <a:pt x="21516" y="0"/>
                    </a:moveTo>
                    <a:lnTo>
                      <a:pt x="0" y="12409"/>
                    </a:lnTo>
                    <a:lnTo>
                      <a:pt x="0" y="14177"/>
                    </a:lnTo>
                    <a:lnTo>
                      <a:pt x="21516" y="176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rgbClr val="AAC3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49"/>
              <p:cNvSpPr/>
              <p:nvPr/>
            </p:nvSpPr>
            <p:spPr>
              <a:xfrm>
                <a:off x="6496434" y="3791477"/>
                <a:ext cx="73023" cy="95261"/>
              </a:xfrm>
              <a:custGeom>
                <a:rect b="b" l="l" r="r" t="t"/>
                <a:pathLst>
                  <a:path extrusionOk="0" h="9574" w="7339">
                    <a:moveTo>
                      <a:pt x="7339" y="0"/>
                    </a:moveTo>
                    <a:lnTo>
                      <a:pt x="0" y="4236"/>
                    </a:lnTo>
                    <a:lnTo>
                      <a:pt x="0" y="9574"/>
                    </a:lnTo>
                    <a:lnTo>
                      <a:pt x="7339" y="5337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49"/>
              <p:cNvSpPr/>
              <p:nvPr/>
            </p:nvSpPr>
            <p:spPr>
              <a:xfrm>
                <a:off x="6496434" y="3862167"/>
                <a:ext cx="73023" cy="94933"/>
              </a:xfrm>
              <a:custGeom>
                <a:rect b="b" l="l" r="r" t="t"/>
                <a:pathLst>
                  <a:path extrusionOk="0" h="9541" w="7339">
                    <a:moveTo>
                      <a:pt x="7339" y="0"/>
                    </a:moveTo>
                    <a:lnTo>
                      <a:pt x="0" y="4237"/>
                    </a:lnTo>
                    <a:lnTo>
                      <a:pt x="0" y="9540"/>
                    </a:lnTo>
                    <a:lnTo>
                      <a:pt x="7339" y="5304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49"/>
              <p:cNvSpPr/>
              <p:nvPr/>
            </p:nvSpPr>
            <p:spPr>
              <a:xfrm>
                <a:off x="6496434" y="3932518"/>
                <a:ext cx="73023" cy="95271"/>
              </a:xfrm>
              <a:custGeom>
                <a:rect b="b" l="l" r="r" t="t"/>
                <a:pathLst>
                  <a:path extrusionOk="0" h="9575" w="7339">
                    <a:moveTo>
                      <a:pt x="7339" y="1"/>
                    </a:moveTo>
                    <a:lnTo>
                      <a:pt x="0" y="4271"/>
                    </a:lnTo>
                    <a:lnTo>
                      <a:pt x="0" y="9574"/>
                    </a:lnTo>
                    <a:lnTo>
                      <a:pt x="7339" y="5338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49"/>
              <p:cNvSpPr/>
              <p:nvPr/>
            </p:nvSpPr>
            <p:spPr>
              <a:xfrm>
                <a:off x="6496434" y="4003208"/>
                <a:ext cx="73023" cy="94943"/>
              </a:xfrm>
              <a:custGeom>
                <a:rect b="b" l="l" r="r" t="t"/>
                <a:pathLst>
                  <a:path extrusionOk="0" h="9542" w="7339">
                    <a:moveTo>
                      <a:pt x="7339" y="1"/>
                    </a:moveTo>
                    <a:lnTo>
                      <a:pt x="0" y="4237"/>
                    </a:lnTo>
                    <a:lnTo>
                      <a:pt x="0" y="9541"/>
                    </a:lnTo>
                    <a:lnTo>
                      <a:pt x="7339" y="5305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49"/>
              <p:cNvSpPr/>
              <p:nvPr/>
            </p:nvSpPr>
            <p:spPr>
              <a:xfrm>
                <a:off x="6496434" y="4073908"/>
                <a:ext cx="73023" cy="94933"/>
              </a:xfrm>
              <a:custGeom>
                <a:rect b="b" l="l" r="r" t="t"/>
                <a:pathLst>
                  <a:path extrusionOk="0" h="9541" w="7339">
                    <a:moveTo>
                      <a:pt x="7339" y="0"/>
                    </a:moveTo>
                    <a:lnTo>
                      <a:pt x="0" y="4236"/>
                    </a:lnTo>
                    <a:lnTo>
                      <a:pt x="0" y="9540"/>
                    </a:lnTo>
                    <a:lnTo>
                      <a:pt x="7339" y="5304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49"/>
              <p:cNvSpPr/>
              <p:nvPr/>
            </p:nvSpPr>
            <p:spPr>
              <a:xfrm>
                <a:off x="6496434" y="4144259"/>
                <a:ext cx="73023" cy="95271"/>
              </a:xfrm>
              <a:custGeom>
                <a:rect b="b" l="l" r="r" t="t"/>
                <a:pathLst>
                  <a:path extrusionOk="0" h="9575" w="7339">
                    <a:moveTo>
                      <a:pt x="7339" y="1"/>
                    </a:moveTo>
                    <a:lnTo>
                      <a:pt x="0" y="4237"/>
                    </a:lnTo>
                    <a:lnTo>
                      <a:pt x="0" y="9574"/>
                    </a:lnTo>
                    <a:lnTo>
                      <a:pt x="7339" y="5338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49"/>
              <p:cNvSpPr/>
              <p:nvPr/>
            </p:nvSpPr>
            <p:spPr>
              <a:xfrm>
                <a:off x="6496434" y="4214949"/>
                <a:ext cx="73023" cy="94933"/>
              </a:xfrm>
              <a:custGeom>
                <a:rect b="b" l="l" r="r" t="t"/>
                <a:pathLst>
                  <a:path extrusionOk="0" h="9541" w="7339">
                    <a:moveTo>
                      <a:pt x="7339" y="1"/>
                    </a:moveTo>
                    <a:lnTo>
                      <a:pt x="0" y="4237"/>
                    </a:lnTo>
                    <a:lnTo>
                      <a:pt x="0" y="9541"/>
                    </a:lnTo>
                    <a:lnTo>
                      <a:pt x="7339" y="5305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49"/>
              <p:cNvSpPr/>
              <p:nvPr/>
            </p:nvSpPr>
            <p:spPr>
              <a:xfrm>
                <a:off x="6496434" y="4285310"/>
                <a:ext cx="73023" cy="95271"/>
              </a:xfrm>
              <a:custGeom>
                <a:rect b="b" l="l" r="r" t="t"/>
                <a:pathLst>
                  <a:path extrusionOk="0" h="9575" w="7339">
                    <a:moveTo>
                      <a:pt x="7339" y="1"/>
                    </a:moveTo>
                    <a:lnTo>
                      <a:pt x="0" y="4237"/>
                    </a:lnTo>
                    <a:lnTo>
                      <a:pt x="0" y="9574"/>
                    </a:lnTo>
                    <a:lnTo>
                      <a:pt x="7339" y="5338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49"/>
              <p:cNvSpPr/>
              <p:nvPr/>
            </p:nvSpPr>
            <p:spPr>
              <a:xfrm>
                <a:off x="6581062" y="3767241"/>
                <a:ext cx="30875" cy="70715"/>
              </a:xfrm>
              <a:custGeom>
                <a:rect b="b" l="l" r="r" t="t"/>
                <a:pathLst>
                  <a:path extrusionOk="0" h="7107" w="3103">
                    <a:moveTo>
                      <a:pt x="3103" y="1"/>
                    </a:moveTo>
                    <a:lnTo>
                      <a:pt x="1" y="1769"/>
                    </a:lnTo>
                    <a:lnTo>
                      <a:pt x="1" y="7106"/>
                    </a:lnTo>
                    <a:lnTo>
                      <a:pt x="3103" y="5305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49"/>
              <p:cNvSpPr/>
              <p:nvPr/>
            </p:nvSpPr>
            <p:spPr>
              <a:xfrm>
                <a:off x="6623208" y="3742686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802"/>
                    </a:lnTo>
                    <a:lnTo>
                      <a:pt x="1" y="7106"/>
                    </a:lnTo>
                    <a:lnTo>
                      <a:pt x="3103" y="5338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49"/>
              <p:cNvSpPr/>
              <p:nvPr/>
            </p:nvSpPr>
            <p:spPr>
              <a:xfrm>
                <a:off x="6665691" y="3718460"/>
                <a:ext cx="30546" cy="70376"/>
              </a:xfrm>
              <a:custGeom>
                <a:rect b="b" l="l" r="r" t="t"/>
                <a:pathLst>
                  <a:path extrusionOk="0" h="7073" w="3070">
                    <a:moveTo>
                      <a:pt x="3069" y="0"/>
                    </a:moveTo>
                    <a:lnTo>
                      <a:pt x="1" y="1768"/>
                    </a:lnTo>
                    <a:lnTo>
                      <a:pt x="1" y="7072"/>
                    </a:lnTo>
                    <a:lnTo>
                      <a:pt x="3069" y="530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49"/>
              <p:cNvSpPr/>
              <p:nvPr/>
            </p:nvSpPr>
            <p:spPr>
              <a:xfrm>
                <a:off x="6581062" y="3837602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802"/>
                    </a:lnTo>
                    <a:lnTo>
                      <a:pt x="1" y="7106"/>
                    </a:lnTo>
                    <a:lnTo>
                      <a:pt x="3103" y="5338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49"/>
              <p:cNvSpPr/>
              <p:nvPr/>
            </p:nvSpPr>
            <p:spPr>
              <a:xfrm>
                <a:off x="6623208" y="3813376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769"/>
                    </a:lnTo>
                    <a:lnTo>
                      <a:pt x="1" y="7106"/>
                    </a:lnTo>
                    <a:lnTo>
                      <a:pt x="3103" y="5304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49"/>
              <p:cNvSpPr/>
              <p:nvPr/>
            </p:nvSpPr>
            <p:spPr>
              <a:xfrm>
                <a:off x="6665691" y="3788821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801"/>
                    </a:lnTo>
                    <a:lnTo>
                      <a:pt x="1" y="7105"/>
                    </a:lnTo>
                    <a:lnTo>
                      <a:pt x="3069" y="5337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49"/>
              <p:cNvSpPr/>
              <p:nvPr/>
            </p:nvSpPr>
            <p:spPr>
              <a:xfrm>
                <a:off x="6581062" y="3908292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769"/>
                    </a:lnTo>
                    <a:lnTo>
                      <a:pt x="1" y="7106"/>
                    </a:lnTo>
                    <a:lnTo>
                      <a:pt x="3103" y="5305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49"/>
              <p:cNvSpPr/>
              <p:nvPr/>
            </p:nvSpPr>
            <p:spPr>
              <a:xfrm>
                <a:off x="6623208" y="3883737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802"/>
                    </a:lnTo>
                    <a:lnTo>
                      <a:pt x="1" y="7105"/>
                    </a:lnTo>
                    <a:lnTo>
                      <a:pt x="3103" y="5338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49"/>
              <p:cNvSpPr/>
              <p:nvPr/>
            </p:nvSpPr>
            <p:spPr>
              <a:xfrm>
                <a:off x="6665691" y="3859511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768"/>
                    </a:lnTo>
                    <a:lnTo>
                      <a:pt x="1" y="7105"/>
                    </a:lnTo>
                    <a:lnTo>
                      <a:pt x="3069" y="530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49"/>
              <p:cNvSpPr/>
              <p:nvPr/>
            </p:nvSpPr>
            <p:spPr>
              <a:xfrm>
                <a:off x="6581062" y="3978653"/>
                <a:ext cx="30875" cy="71033"/>
              </a:xfrm>
              <a:custGeom>
                <a:rect b="b" l="l" r="r" t="t"/>
                <a:pathLst>
                  <a:path extrusionOk="0" h="7139" w="3103">
                    <a:moveTo>
                      <a:pt x="3103" y="1"/>
                    </a:moveTo>
                    <a:lnTo>
                      <a:pt x="1" y="1802"/>
                    </a:lnTo>
                    <a:lnTo>
                      <a:pt x="1" y="7139"/>
                    </a:lnTo>
                    <a:lnTo>
                      <a:pt x="3103" y="5338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49"/>
              <p:cNvSpPr/>
              <p:nvPr/>
            </p:nvSpPr>
            <p:spPr>
              <a:xfrm>
                <a:off x="6623208" y="3954427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768"/>
                    </a:lnTo>
                    <a:lnTo>
                      <a:pt x="1" y="7106"/>
                    </a:lnTo>
                    <a:lnTo>
                      <a:pt x="3103" y="5304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49"/>
              <p:cNvSpPr/>
              <p:nvPr/>
            </p:nvSpPr>
            <p:spPr>
              <a:xfrm>
                <a:off x="6665691" y="3929872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801"/>
                    </a:lnTo>
                    <a:lnTo>
                      <a:pt x="1" y="7105"/>
                    </a:lnTo>
                    <a:lnTo>
                      <a:pt x="3069" y="5337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49"/>
              <p:cNvSpPr/>
              <p:nvPr/>
            </p:nvSpPr>
            <p:spPr>
              <a:xfrm>
                <a:off x="6581062" y="4049343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802"/>
                    </a:lnTo>
                    <a:lnTo>
                      <a:pt x="1" y="7106"/>
                    </a:lnTo>
                    <a:lnTo>
                      <a:pt x="3103" y="5338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49"/>
              <p:cNvSpPr/>
              <p:nvPr/>
            </p:nvSpPr>
            <p:spPr>
              <a:xfrm>
                <a:off x="6623208" y="4025116"/>
                <a:ext cx="30875" cy="70376"/>
              </a:xfrm>
              <a:custGeom>
                <a:rect b="b" l="l" r="r" t="t"/>
                <a:pathLst>
                  <a:path extrusionOk="0" h="7073" w="3103">
                    <a:moveTo>
                      <a:pt x="3103" y="1"/>
                    </a:moveTo>
                    <a:lnTo>
                      <a:pt x="1" y="1768"/>
                    </a:lnTo>
                    <a:lnTo>
                      <a:pt x="1" y="7072"/>
                    </a:lnTo>
                    <a:lnTo>
                      <a:pt x="3103" y="5304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49"/>
              <p:cNvSpPr/>
              <p:nvPr/>
            </p:nvSpPr>
            <p:spPr>
              <a:xfrm>
                <a:off x="6665691" y="4000562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801"/>
                    </a:lnTo>
                    <a:lnTo>
                      <a:pt x="1" y="7105"/>
                    </a:lnTo>
                    <a:lnTo>
                      <a:pt x="3069" y="530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49"/>
              <p:cNvSpPr/>
              <p:nvPr/>
            </p:nvSpPr>
            <p:spPr>
              <a:xfrm>
                <a:off x="6581062" y="4120033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769"/>
                    </a:lnTo>
                    <a:lnTo>
                      <a:pt x="1" y="7106"/>
                    </a:lnTo>
                    <a:lnTo>
                      <a:pt x="3103" y="5305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49"/>
              <p:cNvSpPr/>
              <p:nvPr/>
            </p:nvSpPr>
            <p:spPr>
              <a:xfrm>
                <a:off x="6623208" y="4095478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802"/>
                    </a:lnTo>
                    <a:lnTo>
                      <a:pt x="1" y="7105"/>
                    </a:lnTo>
                    <a:lnTo>
                      <a:pt x="3103" y="5337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49"/>
              <p:cNvSpPr/>
              <p:nvPr/>
            </p:nvSpPr>
            <p:spPr>
              <a:xfrm>
                <a:off x="6665691" y="4071251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768"/>
                    </a:lnTo>
                    <a:lnTo>
                      <a:pt x="1" y="7105"/>
                    </a:lnTo>
                    <a:lnTo>
                      <a:pt x="3069" y="530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49"/>
              <p:cNvSpPr/>
              <p:nvPr/>
            </p:nvSpPr>
            <p:spPr>
              <a:xfrm>
                <a:off x="6581062" y="4190394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802"/>
                    </a:lnTo>
                    <a:lnTo>
                      <a:pt x="1" y="7106"/>
                    </a:lnTo>
                    <a:lnTo>
                      <a:pt x="3103" y="5338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49"/>
              <p:cNvSpPr/>
              <p:nvPr/>
            </p:nvSpPr>
            <p:spPr>
              <a:xfrm>
                <a:off x="6623208" y="4166167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768"/>
                    </a:lnTo>
                    <a:lnTo>
                      <a:pt x="1" y="7105"/>
                    </a:lnTo>
                    <a:lnTo>
                      <a:pt x="3103" y="5304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49"/>
              <p:cNvSpPr/>
              <p:nvPr/>
            </p:nvSpPr>
            <p:spPr>
              <a:xfrm>
                <a:off x="6665691" y="4141603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1"/>
                    </a:moveTo>
                    <a:lnTo>
                      <a:pt x="1" y="1802"/>
                    </a:lnTo>
                    <a:lnTo>
                      <a:pt x="1" y="7106"/>
                    </a:lnTo>
                    <a:lnTo>
                      <a:pt x="3069" y="5338"/>
                    </a:lnTo>
                    <a:lnTo>
                      <a:pt x="306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49"/>
              <p:cNvSpPr/>
              <p:nvPr/>
            </p:nvSpPr>
            <p:spPr>
              <a:xfrm>
                <a:off x="6581062" y="4261084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768"/>
                    </a:lnTo>
                    <a:lnTo>
                      <a:pt x="1" y="7106"/>
                    </a:lnTo>
                    <a:lnTo>
                      <a:pt x="3103" y="5304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49"/>
              <p:cNvSpPr/>
              <p:nvPr/>
            </p:nvSpPr>
            <p:spPr>
              <a:xfrm>
                <a:off x="6623208" y="4236529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801"/>
                    </a:lnTo>
                    <a:lnTo>
                      <a:pt x="1" y="7105"/>
                    </a:lnTo>
                    <a:lnTo>
                      <a:pt x="3103" y="5337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49"/>
              <p:cNvSpPr/>
              <p:nvPr/>
            </p:nvSpPr>
            <p:spPr>
              <a:xfrm>
                <a:off x="6665691" y="4212302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768"/>
                    </a:lnTo>
                    <a:lnTo>
                      <a:pt x="1" y="7105"/>
                    </a:lnTo>
                    <a:lnTo>
                      <a:pt x="3069" y="530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49"/>
              <p:cNvSpPr/>
              <p:nvPr/>
            </p:nvSpPr>
            <p:spPr>
              <a:xfrm>
                <a:off x="6281380" y="3532935"/>
                <a:ext cx="429153" cy="247944"/>
              </a:xfrm>
              <a:custGeom>
                <a:rect b="b" l="l" r="r" t="t"/>
                <a:pathLst>
                  <a:path extrusionOk="0" h="24919" w="43131">
                    <a:moveTo>
                      <a:pt x="21482" y="1"/>
                    </a:moveTo>
                    <a:lnTo>
                      <a:pt x="0" y="12410"/>
                    </a:lnTo>
                    <a:lnTo>
                      <a:pt x="21615" y="24919"/>
                    </a:lnTo>
                    <a:lnTo>
                      <a:pt x="43131" y="12510"/>
                    </a:lnTo>
                    <a:lnTo>
                      <a:pt x="21482" y="1"/>
                    </a:lnTo>
                    <a:close/>
                  </a:path>
                </a:pathLst>
              </a:custGeom>
              <a:solidFill>
                <a:srgbClr val="FBE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49"/>
              <p:cNvSpPr/>
              <p:nvPr/>
            </p:nvSpPr>
            <p:spPr>
              <a:xfrm>
                <a:off x="6281380" y="3515345"/>
                <a:ext cx="429153" cy="247616"/>
              </a:xfrm>
              <a:custGeom>
                <a:rect b="b" l="l" r="r" t="t"/>
                <a:pathLst>
                  <a:path extrusionOk="0" h="24886" w="43131">
                    <a:moveTo>
                      <a:pt x="21482" y="1"/>
                    </a:moveTo>
                    <a:lnTo>
                      <a:pt x="0" y="12410"/>
                    </a:lnTo>
                    <a:lnTo>
                      <a:pt x="21615" y="24885"/>
                    </a:lnTo>
                    <a:lnTo>
                      <a:pt x="43131" y="12476"/>
                    </a:lnTo>
                    <a:lnTo>
                      <a:pt x="21482" y="1"/>
                    </a:lnTo>
                    <a:close/>
                  </a:path>
                </a:pathLst>
              </a:custGeom>
              <a:solidFill>
                <a:srgbClr val="FBE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49"/>
              <p:cNvSpPr/>
              <p:nvPr/>
            </p:nvSpPr>
            <p:spPr>
              <a:xfrm>
                <a:off x="6316889" y="3535930"/>
                <a:ext cx="358130" cy="206781"/>
              </a:xfrm>
              <a:custGeom>
                <a:rect b="b" l="l" r="r" t="t"/>
                <a:pathLst>
                  <a:path extrusionOk="0" h="20782" w="35993">
                    <a:moveTo>
                      <a:pt x="17913" y="0"/>
                    </a:moveTo>
                    <a:lnTo>
                      <a:pt x="0" y="10341"/>
                    </a:lnTo>
                    <a:lnTo>
                      <a:pt x="18046" y="20782"/>
                    </a:lnTo>
                    <a:lnTo>
                      <a:pt x="35993" y="10407"/>
                    </a:lnTo>
                    <a:lnTo>
                      <a:pt x="17913" y="0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49"/>
              <p:cNvSpPr/>
              <p:nvPr/>
            </p:nvSpPr>
            <p:spPr>
              <a:xfrm>
                <a:off x="6281380" y="3638806"/>
                <a:ext cx="215079" cy="142066"/>
              </a:xfrm>
              <a:custGeom>
                <a:rect b="b" l="l" r="r" t="t"/>
                <a:pathLst>
                  <a:path extrusionOk="0" h="14278" w="21616">
                    <a:moveTo>
                      <a:pt x="0" y="1"/>
                    </a:moveTo>
                    <a:lnTo>
                      <a:pt x="0" y="1769"/>
                    </a:lnTo>
                    <a:lnTo>
                      <a:pt x="21615" y="14278"/>
                    </a:lnTo>
                    <a:lnTo>
                      <a:pt x="21615" y="124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49"/>
              <p:cNvSpPr/>
              <p:nvPr/>
            </p:nvSpPr>
            <p:spPr>
              <a:xfrm>
                <a:off x="6496434" y="3639472"/>
                <a:ext cx="214084" cy="141399"/>
              </a:xfrm>
              <a:custGeom>
                <a:rect b="b" l="l" r="r" t="t"/>
                <a:pathLst>
                  <a:path extrusionOk="0" h="14211" w="21516">
                    <a:moveTo>
                      <a:pt x="21516" y="0"/>
                    </a:moveTo>
                    <a:lnTo>
                      <a:pt x="0" y="12409"/>
                    </a:lnTo>
                    <a:lnTo>
                      <a:pt x="0" y="14211"/>
                    </a:lnTo>
                    <a:lnTo>
                      <a:pt x="21516" y="1802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rgbClr val="BAD5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49"/>
              <p:cNvSpPr/>
              <p:nvPr/>
            </p:nvSpPr>
            <p:spPr>
              <a:xfrm>
                <a:off x="6342439" y="3594332"/>
                <a:ext cx="153678" cy="140743"/>
              </a:xfrm>
              <a:custGeom>
                <a:rect b="b" l="l" r="r" t="t"/>
                <a:pathLst>
                  <a:path extrusionOk="0" h="14145" w="15445">
                    <a:moveTo>
                      <a:pt x="1" y="1"/>
                    </a:moveTo>
                    <a:lnTo>
                      <a:pt x="1" y="5238"/>
                    </a:lnTo>
                    <a:lnTo>
                      <a:pt x="15445" y="14144"/>
                    </a:lnTo>
                    <a:lnTo>
                      <a:pt x="15445" y="89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CF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49"/>
              <p:cNvSpPr/>
              <p:nvPr/>
            </p:nvSpPr>
            <p:spPr>
              <a:xfrm>
                <a:off x="6342439" y="3594332"/>
                <a:ext cx="153678" cy="140743"/>
              </a:xfrm>
              <a:custGeom>
                <a:rect b="b" l="l" r="r" t="t"/>
                <a:pathLst>
                  <a:path extrusionOk="0" h="14145" w="15445">
                    <a:moveTo>
                      <a:pt x="1" y="1"/>
                    </a:moveTo>
                    <a:lnTo>
                      <a:pt x="1" y="5238"/>
                    </a:lnTo>
                    <a:lnTo>
                      <a:pt x="15445" y="14144"/>
                    </a:lnTo>
                    <a:lnTo>
                      <a:pt x="15445" y="89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AC3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49"/>
              <p:cNvSpPr/>
              <p:nvPr/>
            </p:nvSpPr>
            <p:spPr>
              <a:xfrm>
                <a:off x="6342777" y="3563808"/>
                <a:ext cx="306679" cy="118823"/>
              </a:xfrm>
              <a:custGeom>
                <a:rect b="b" l="l" r="r" t="t"/>
                <a:pathLst>
                  <a:path extrusionOk="0" h="11942" w="30822">
                    <a:moveTo>
                      <a:pt x="15344" y="0"/>
                    </a:moveTo>
                    <a:lnTo>
                      <a:pt x="0" y="3036"/>
                    </a:lnTo>
                    <a:lnTo>
                      <a:pt x="15444" y="11942"/>
                    </a:lnTo>
                    <a:lnTo>
                      <a:pt x="30822" y="8906"/>
                    </a:lnTo>
                    <a:lnTo>
                      <a:pt x="15344" y="0"/>
                    </a:lnTo>
                    <a:close/>
                  </a:path>
                </a:pathLst>
              </a:custGeom>
              <a:solidFill>
                <a:srgbClr val="FBE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49"/>
              <p:cNvSpPr/>
              <p:nvPr/>
            </p:nvSpPr>
            <p:spPr>
              <a:xfrm>
                <a:off x="6495439" y="3647151"/>
                <a:ext cx="154006" cy="88635"/>
              </a:xfrm>
              <a:custGeom>
                <a:rect b="b" l="l" r="r" t="t"/>
                <a:pathLst>
                  <a:path extrusionOk="0" h="8908" w="15478">
                    <a:moveTo>
                      <a:pt x="15478" y="1"/>
                    </a:moveTo>
                    <a:lnTo>
                      <a:pt x="13966" y="871"/>
                    </a:lnTo>
                    <a:lnTo>
                      <a:pt x="13966" y="871"/>
                    </a:lnTo>
                    <a:lnTo>
                      <a:pt x="15478" y="568"/>
                    </a:lnTo>
                    <a:lnTo>
                      <a:pt x="15478" y="1"/>
                    </a:lnTo>
                    <a:close/>
                    <a:moveTo>
                      <a:pt x="13966" y="871"/>
                    </a:moveTo>
                    <a:lnTo>
                      <a:pt x="0" y="3670"/>
                    </a:lnTo>
                    <a:lnTo>
                      <a:pt x="0" y="8907"/>
                    </a:lnTo>
                    <a:lnTo>
                      <a:pt x="13966" y="87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75" y="152600"/>
            <a:ext cx="7863838" cy="484632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0" name="Google Shape;580;p50"/>
          <p:cNvSpPr txBox="1"/>
          <p:nvPr/>
        </p:nvSpPr>
        <p:spPr>
          <a:xfrm>
            <a:off x="735025" y="4262650"/>
            <a:ext cx="1530600" cy="64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MAPE: 14.36%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RMSE: 24.43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63" y="155448"/>
            <a:ext cx="7863838" cy="484632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6" name="Google Shape;586;p51"/>
          <p:cNvSpPr txBox="1"/>
          <p:nvPr/>
        </p:nvSpPr>
        <p:spPr>
          <a:xfrm>
            <a:off x="731520" y="4261104"/>
            <a:ext cx="1530600" cy="64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MAPE: 20.08%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RMSE: 29.30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68" y="155448"/>
            <a:ext cx="7863838" cy="484632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2" name="Google Shape;592;p52"/>
          <p:cNvSpPr txBox="1"/>
          <p:nvPr/>
        </p:nvSpPr>
        <p:spPr>
          <a:xfrm>
            <a:off x="731520" y="4261104"/>
            <a:ext cx="1530600" cy="64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MAPE: 16.66%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RMSE: 26.68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3" name="Google Shape;593;p52"/>
          <p:cNvSpPr txBox="1"/>
          <p:nvPr/>
        </p:nvSpPr>
        <p:spPr>
          <a:xfrm>
            <a:off x="3040175" y="730975"/>
            <a:ext cx="3779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Triple exponential smoothing for level, trend, and seasonality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32550" y="186675"/>
            <a:ext cx="9078900" cy="6879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OBJECTIVE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84125" y="1435725"/>
            <a:ext cx="3717300" cy="27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Perform a thorough Time Series analysis and forecast crime rates by employing a variety of models to ensure accurate and reliable predictions.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Gain insights into the temporal patterns of crime, understand the impact of different factors on crime occurrence.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950" y="1435725"/>
            <a:ext cx="4740550" cy="292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63" y="152400"/>
            <a:ext cx="7863838" cy="484632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9" name="Google Shape;599;p53"/>
          <p:cNvSpPr txBox="1"/>
          <p:nvPr/>
        </p:nvSpPr>
        <p:spPr>
          <a:xfrm>
            <a:off x="731520" y="4261104"/>
            <a:ext cx="1530600" cy="64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MAPE: 12.53%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RMSE: 20.61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0" name="Google Shape;600;p53"/>
          <p:cNvSpPr txBox="1"/>
          <p:nvPr/>
        </p:nvSpPr>
        <p:spPr>
          <a:xfrm>
            <a:off x="2035688" y="719225"/>
            <a:ext cx="648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Trigonometric seasonality, Box-Cox transformation, ARMA errors, trend and seasonal components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68" y="152400"/>
            <a:ext cx="7863840" cy="484632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/>
          <p:nvPr>
            <p:ph type="title"/>
          </p:nvPr>
        </p:nvSpPr>
        <p:spPr>
          <a:xfrm>
            <a:off x="311700" y="391350"/>
            <a:ext cx="4260300" cy="626100"/>
          </a:xfrm>
          <a:prstGeom prst="rect">
            <a:avLst/>
          </a:prstGeom>
          <a:solidFill>
            <a:srgbClr val="1F887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MODEL COMPARISONS</a:t>
            </a:r>
            <a:endParaRPr sz="2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11" name="Google Shape;611;p55"/>
          <p:cNvPicPr preferRelativeResize="0"/>
          <p:nvPr/>
        </p:nvPicPr>
        <p:blipFill rotWithShape="1">
          <a:blip r:embed="rId3">
            <a:alphaModFix/>
          </a:blip>
          <a:srcRect b="10788" l="5664" r="-4002" t="-5846"/>
          <a:stretch/>
        </p:blipFill>
        <p:spPr>
          <a:xfrm>
            <a:off x="4630700" y="72575"/>
            <a:ext cx="5279550" cy="283049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5"/>
          <p:cNvSpPr txBox="1"/>
          <p:nvPr/>
        </p:nvSpPr>
        <p:spPr>
          <a:xfrm>
            <a:off x="5164775" y="493050"/>
            <a:ext cx="3603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Mean Absolute Percentage Error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3" name="Google Shape;613;p55"/>
          <p:cNvSpPr txBox="1"/>
          <p:nvPr/>
        </p:nvSpPr>
        <p:spPr>
          <a:xfrm>
            <a:off x="5650175" y="2629825"/>
            <a:ext cx="26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Root Mean Square Error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4" name="Google Shape;6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060" y="3091523"/>
            <a:ext cx="3725025" cy="1563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5" name="Google Shape;615;p55"/>
          <p:cNvGraphicFramePr/>
          <p:nvPr/>
        </p:nvGraphicFramePr>
        <p:xfrm>
          <a:off x="479150" y="149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{AC3D96DD-7255-4AD0-B1F3-FAABE8C8F689}</a:tableStyleId>
              </a:tblPr>
              <a:tblGrid>
                <a:gridCol w="1383850"/>
                <a:gridCol w="1383850"/>
                <a:gridCol w="1383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D7E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MAPE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D7E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RMSE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F887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ARIMA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14.36%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24.43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SARIMA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20.08%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29.30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Holt-Winters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16.66%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26.68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TBATS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12.53%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20.61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LSTM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10.60%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17.27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6"/>
          <p:cNvSpPr txBox="1"/>
          <p:nvPr>
            <p:ph type="title"/>
          </p:nvPr>
        </p:nvSpPr>
        <p:spPr>
          <a:xfrm>
            <a:off x="215650" y="2099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CONCLUSIONS AND FUTURE SCOPE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1" name="Google Shape;621;p56"/>
          <p:cNvSpPr txBox="1"/>
          <p:nvPr>
            <p:ph idx="1" type="body"/>
          </p:nvPr>
        </p:nvSpPr>
        <p:spPr>
          <a:xfrm>
            <a:off x="215650" y="836025"/>
            <a:ext cx="5312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LSTM is the best performer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can help city officials and police departments allocate resources.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relevant action based on forecasts like more patrol cars in certain areas and Optimal timing of police checkpoints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incorporating additional data sources, such as weather data, social media trends to enhance the model's predictive capabilities.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future optimization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complexity of LSTM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granularity of models (ex. predict number of particular types of crimes)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50825" y="1325200"/>
            <a:ext cx="4573575" cy="44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7"/>
          <p:cNvSpPr txBox="1"/>
          <p:nvPr>
            <p:ph type="ctrTitle"/>
          </p:nvPr>
        </p:nvSpPr>
        <p:spPr>
          <a:xfrm>
            <a:off x="2980075" y="441625"/>
            <a:ext cx="39906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  <p:sp>
        <p:nvSpPr>
          <p:cNvPr id="628" name="Google Shape;628;p57"/>
          <p:cNvSpPr txBox="1"/>
          <p:nvPr>
            <p:ph idx="1" type="subTitle"/>
          </p:nvPr>
        </p:nvSpPr>
        <p:spPr>
          <a:xfrm>
            <a:off x="3781225" y="1208825"/>
            <a:ext cx="21285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Questions?</a:t>
            </a:r>
            <a:endParaRPr sz="2600"/>
          </a:p>
        </p:txBody>
      </p:sp>
      <p:pic>
        <p:nvPicPr>
          <p:cNvPr id="629" name="Google Shape;6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575" y="2030550"/>
            <a:ext cx="2737999" cy="27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">
            <a:off x="5635350" y="2032803"/>
            <a:ext cx="2737999" cy="273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0" y="171475"/>
            <a:ext cx="9144000" cy="691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                 DATASET DESCRIPTION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268425" y="1212250"/>
            <a:ext cx="58017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Extracted from Chicago Data Portal, and filtered from January 1, 2008 to October 31, 2023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Consists about ~4.6M rows with 22 features. 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91" name="Google Shape;191;p36"/>
          <p:cNvGraphicFramePr/>
          <p:nvPr/>
        </p:nvGraphicFramePr>
        <p:xfrm>
          <a:off x="788025" y="314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{AC3D96DD-7255-4AD0-B1F3-FAABE8C8F689}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Date-time</a:t>
                      </a:r>
                      <a:endParaRPr sz="1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Year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Case Number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Crime Type</a:t>
                      </a:r>
                      <a:endParaRPr sz="1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Location Type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Ward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District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Arrest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Domestic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X - </a:t>
                      </a:r>
                      <a:r>
                        <a:rPr lang="en" sz="1700">
                          <a:solidFill>
                            <a:schemeClr val="lt1"/>
                          </a:solidFill>
                        </a:rPr>
                        <a:t>coordinate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Y - </a:t>
                      </a:r>
                      <a:r>
                        <a:rPr lang="en" sz="1700">
                          <a:solidFill>
                            <a:schemeClr val="lt1"/>
                          </a:solidFill>
                        </a:rPr>
                        <a:t>coordinate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Block Address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2" name="Google Shape;192;p36"/>
          <p:cNvSpPr txBox="1"/>
          <p:nvPr/>
        </p:nvSpPr>
        <p:spPr>
          <a:xfrm>
            <a:off x="2814225" y="2684325"/>
            <a:ext cx="31866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Important Attributes:</a:t>
            </a:r>
            <a:endParaRPr b="1" i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0" y="171475"/>
            <a:ext cx="9144000" cy="691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                 METHODOLOGY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8" name="Google Shape;198;p37"/>
          <p:cNvGrpSpPr/>
          <p:nvPr/>
        </p:nvGrpSpPr>
        <p:grpSpPr>
          <a:xfrm>
            <a:off x="2" y="1242975"/>
            <a:ext cx="3867211" cy="924600"/>
            <a:chOff x="2" y="1242975"/>
            <a:chExt cx="3867211" cy="924600"/>
          </a:xfrm>
        </p:grpSpPr>
        <p:cxnSp>
          <p:nvCxnSpPr>
            <p:cNvPr id="199" name="Google Shape;199;p37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249C9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00" name="Google Shape;200;p37"/>
            <p:cNvSpPr txBox="1"/>
            <p:nvPr/>
          </p:nvSpPr>
          <p:spPr>
            <a:xfrm>
              <a:off x="2" y="1242975"/>
              <a:ext cx="2433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 PRE-PROCESSING</a:t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" name="Google Shape;201;p37"/>
          <p:cNvGrpSpPr/>
          <p:nvPr/>
        </p:nvGrpSpPr>
        <p:grpSpPr>
          <a:xfrm>
            <a:off x="308854" y="2646125"/>
            <a:ext cx="3263084" cy="924600"/>
            <a:chOff x="308854" y="2646125"/>
            <a:chExt cx="3263084" cy="924600"/>
          </a:xfrm>
        </p:grpSpPr>
        <p:cxnSp>
          <p:nvCxnSpPr>
            <p:cNvPr id="202" name="Google Shape;202;p37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03" name="Google Shape;203;p37"/>
            <p:cNvSpPr txBox="1"/>
            <p:nvPr/>
          </p:nvSpPr>
          <p:spPr>
            <a:xfrm>
              <a:off x="308854" y="2646125"/>
              <a:ext cx="27651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EXPLORATORY DATA ANALYSIS</a:t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4" name="Google Shape;204;p37"/>
          <p:cNvSpPr txBox="1"/>
          <p:nvPr/>
        </p:nvSpPr>
        <p:spPr>
          <a:xfrm>
            <a:off x="3622502" y="4153200"/>
            <a:ext cx="23868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SPATIAL ANALYSIS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5" name="Google Shape;205;p37"/>
          <p:cNvGrpSpPr/>
          <p:nvPr/>
        </p:nvGrpSpPr>
        <p:grpSpPr>
          <a:xfrm>
            <a:off x="5209838" y="1242975"/>
            <a:ext cx="3610650" cy="924600"/>
            <a:chOff x="5209838" y="1242975"/>
            <a:chExt cx="3610650" cy="924600"/>
          </a:xfrm>
        </p:grpSpPr>
        <p:sp>
          <p:nvSpPr>
            <p:cNvPr id="206" name="Google Shape;206;p37"/>
            <p:cNvSpPr txBox="1"/>
            <p:nvPr/>
          </p:nvSpPr>
          <p:spPr>
            <a:xfrm>
              <a:off x="669648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FORECASTING</a:t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7" name="Google Shape;207;p37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08" name="Google Shape;208;p37"/>
          <p:cNvGrpSpPr/>
          <p:nvPr/>
        </p:nvGrpSpPr>
        <p:grpSpPr>
          <a:xfrm>
            <a:off x="5610288" y="2313350"/>
            <a:ext cx="3210200" cy="924600"/>
            <a:chOff x="5610288" y="2313350"/>
            <a:chExt cx="3210200" cy="924600"/>
          </a:xfrm>
        </p:grpSpPr>
        <p:cxnSp>
          <p:nvCxnSpPr>
            <p:cNvPr id="209" name="Google Shape;209;p37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1B786F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10" name="Google Shape;210;p37"/>
            <p:cNvSpPr txBox="1"/>
            <p:nvPr/>
          </p:nvSpPr>
          <p:spPr>
            <a:xfrm>
              <a:off x="6696488" y="231335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MODELING</a:t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p37"/>
          <p:cNvGrpSpPr/>
          <p:nvPr/>
        </p:nvGrpSpPr>
        <p:grpSpPr>
          <a:xfrm>
            <a:off x="2601236" y="654951"/>
            <a:ext cx="3922200" cy="3915924"/>
            <a:chOff x="2610905" y="610653"/>
            <a:chExt cx="3922200" cy="3922200"/>
          </a:xfrm>
        </p:grpSpPr>
        <p:sp>
          <p:nvSpPr>
            <p:cNvPr id="212" name="Google Shape;212;p37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7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7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7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B786F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7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7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7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7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7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249C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7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5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7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7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D7E75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7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7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249C91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7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249C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7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37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37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37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37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2" name="Google Shape;232;p37"/>
          <p:cNvCxnSpPr/>
          <p:nvPr/>
        </p:nvCxnSpPr>
        <p:spPr>
          <a:xfrm>
            <a:off x="5076325" y="3926675"/>
            <a:ext cx="7500" cy="455400"/>
          </a:xfrm>
          <a:prstGeom prst="straightConnector1">
            <a:avLst/>
          </a:prstGeom>
          <a:noFill/>
          <a:ln cap="flat" cmpd="sng" w="9525">
            <a:solidFill>
              <a:srgbClr val="155B55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ctrTitle"/>
          </p:nvPr>
        </p:nvSpPr>
        <p:spPr>
          <a:xfrm>
            <a:off x="381000" y="277100"/>
            <a:ext cx="8520600" cy="7170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DAT</a:t>
            </a:r>
            <a:r>
              <a:rPr b="1" lang="en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PRE-PROCESSING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8" name="Google Shape;238;p38"/>
          <p:cNvSpPr/>
          <p:nvPr/>
        </p:nvSpPr>
        <p:spPr>
          <a:xfrm>
            <a:off x="381000" y="1272875"/>
            <a:ext cx="6113400" cy="337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Removed Null and </a:t>
            </a:r>
            <a:r>
              <a:rPr lang="en" sz="18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8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Values.</a:t>
            </a:r>
            <a:endParaRPr sz="18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Dropped u</a:t>
            </a:r>
            <a:r>
              <a:rPr lang="en" sz="18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nnecessary</a:t>
            </a:r>
            <a:r>
              <a:rPr lang="en" sz="18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columns.</a:t>
            </a:r>
            <a:endParaRPr sz="18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Encoded Categorical Columns ( Arrest and Domestic) to Numeric values</a:t>
            </a:r>
            <a:endParaRPr sz="18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Converted the date column to a standardized date-time format and extracted additional features, including Month, Day of the Week, and Hour</a:t>
            </a:r>
            <a:endParaRPr sz="18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Grouped the 35 types of crime into 12 categories based on US Crime Topology.</a:t>
            </a:r>
            <a:endParaRPr sz="18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075" y="1674725"/>
            <a:ext cx="2344800" cy="23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943850" y="1340225"/>
            <a:ext cx="60180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rgbClr val="EEEEEE"/>
                </a:solidFill>
              </a:rPr>
              <a:t>EXPLORATORY DATA ANALYSIS</a:t>
            </a:r>
            <a:endParaRPr b="1" sz="4700">
              <a:solidFill>
                <a:srgbClr val="EEEEEE"/>
              </a:solidFill>
            </a:endParaRPr>
          </a:p>
        </p:txBody>
      </p:sp>
      <p:grpSp>
        <p:nvGrpSpPr>
          <p:cNvPr id="245" name="Google Shape;245;p39"/>
          <p:cNvGrpSpPr/>
          <p:nvPr/>
        </p:nvGrpSpPr>
        <p:grpSpPr>
          <a:xfrm>
            <a:off x="7099967" y="943046"/>
            <a:ext cx="2147298" cy="2829986"/>
            <a:chOff x="3554742" y="361846"/>
            <a:chExt cx="2147298" cy="2829986"/>
          </a:xfrm>
        </p:grpSpPr>
        <p:cxnSp>
          <p:nvCxnSpPr>
            <p:cNvPr id="246" name="Google Shape;246;p39"/>
            <p:cNvCxnSpPr/>
            <p:nvPr/>
          </p:nvCxnSpPr>
          <p:spPr>
            <a:xfrm flipH="1">
              <a:off x="3963239" y="828450"/>
              <a:ext cx="1738800" cy="95400"/>
            </a:xfrm>
            <a:prstGeom prst="bentConnector3">
              <a:avLst>
                <a:gd fmla="val 99448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7" name="Google Shape;247;p39"/>
            <p:cNvGrpSpPr/>
            <p:nvPr/>
          </p:nvGrpSpPr>
          <p:grpSpPr>
            <a:xfrm>
              <a:off x="3554742" y="361846"/>
              <a:ext cx="589499" cy="2829986"/>
              <a:chOff x="7139615" y="1617320"/>
              <a:chExt cx="429163" cy="2354790"/>
            </a:xfrm>
          </p:grpSpPr>
          <p:sp>
            <p:nvSpPr>
              <p:cNvPr id="248" name="Google Shape;248;p39"/>
              <p:cNvSpPr/>
              <p:nvPr/>
            </p:nvSpPr>
            <p:spPr>
              <a:xfrm>
                <a:off x="7140610" y="2696598"/>
                <a:ext cx="428168" cy="247277"/>
              </a:xfrm>
              <a:custGeom>
                <a:rect b="b" l="l" r="r" t="t"/>
                <a:pathLst>
                  <a:path extrusionOk="0" h="24852" w="43032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76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66B7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9"/>
              <p:cNvSpPr/>
              <p:nvPr/>
            </p:nvSpPr>
            <p:spPr>
              <a:xfrm>
                <a:off x="7139615" y="2820387"/>
                <a:ext cx="214084" cy="1151722"/>
              </a:xfrm>
              <a:custGeom>
                <a:rect b="b" l="l" r="r" t="t"/>
                <a:pathLst>
                  <a:path extrusionOk="0" h="115751" w="21516">
                    <a:moveTo>
                      <a:pt x="1" y="1"/>
                    </a:moveTo>
                    <a:lnTo>
                      <a:pt x="1" y="103375"/>
                    </a:lnTo>
                    <a:lnTo>
                      <a:pt x="21516" y="115750"/>
                    </a:lnTo>
                    <a:lnTo>
                      <a:pt x="21516" y="123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9"/>
              <p:cNvSpPr/>
              <p:nvPr/>
            </p:nvSpPr>
            <p:spPr>
              <a:xfrm>
                <a:off x="7353673" y="2820387"/>
                <a:ext cx="214423" cy="1151722"/>
              </a:xfrm>
              <a:custGeom>
                <a:rect b="b" l="l" r="r" t="t"/>
                <a:pathLst>
                  <a:path extrusionOk="0" h="115751" w="21550">
                    <a:moveTo>
                      <a:pt x="21550" y="1"/>
                    </a:moveTo>
                    <a:lnTo>
                      <a:pt x="1" y="12343"/>
                    </a:lnTo>
                    <a:lnTo>
                      <a:pt x="1" y="115750"/>
                    </a:lnTo>
                    <a:lnTo>
                      <a:pt x="21550" y="103375"/>
                    </a:lnTo>
                    <a:lnTo>
                      <a:pt x="21550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9"/>
              <p:cNvSpPr/>
              <p:nvPr/>
            </p:nvSpPr>
            <p:spPr>
              <a:xfrm>
                <a:off x="7380895" y="2927591"/>
                <a:ext cx="40168" cy="1028910"/>
              </a:xfrm>
              <a:custGeom>
                <a:rect b="b" l="l" r="r" t="t"/>
                <a:pathLst>
                  <a:path extrusionOk="0" h="103408" w="4037">
                    <a:moveTo>
                      <a:pt x="4036" y="0"/>
                    </a:moveTo>
                    <a:lnTo>
                      <a:pt x="0" y="2335"/>
                    </a:lnTo>
                    <a:lnTo>
                      <a:pt x="0" y="103408"/>
                    </a:lnTo>
                    <a:lnTo>
                      <a:pt x="4036" y="101073"/>
                    </a:lnTo>
                    <a:lnTo>
                      <a:pt x="4036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9"/>
              <p:cNvSpPr/>
              <p:nvPr/>
            </p:nvSpPr>
            <p:spPr>
              <a:xfrm>
                <a:off x="7440958" y="2893077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4" y="0"/>
                    </a:moveTo>
                    <a:lnTo>
                      <a:pt x="1" y="2335"/>
                    </a:lnTo>
                    <a:lnTo>
                      <a:pt x="1" y="103374"/>
                    </a:lnTo>
                    <a:lnTo>
                      <a:pt x="4004" y="101072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9"/>
              <p:cNvSpPr/>
              <p:nvPr/>
            </p:nvSpPr>
            <p:spPr>
              <a:xfrm>
                <a:off x="7500704" y="2858553"/>
                <a:ext cx="40168" cy="1028581"/>
              </a:xfrm>
              <a:custGeom>
                <a:rect b="b" l="l" r="r" t="t"/>
                <a:pathLst>
                  <a:path extrusionOk="0" h="103375" w="4037">
                    <a:moveTo>
                      <a:pt x="4036" y="1"/>
                    </a:moveTo>
                    <a:lnTo>
                      <a:pt x="0" y="2303"/>
                    </a:lnTo>
                    <a:lnTo>
                      <a:pt x="0" y="103375"/>
                    </a:lnTo>
                    <a:lnTo>
                      <a:pt x="4036" y="101073"/>
                    </a:lnTo>
                    <a:lnTo>
                      <a:pt x="4036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9"/>
              <p:cNvSpPr/>
              <p:nvPr/>
            </p:nvSpPr>
            <p:spPr>
              <a:xfrm>
                <a:off x="7139615" y="2239270"/>
                <a:ext cx="215418" cy="142066"/>
              </a:xfrm>
              <a:custGeom>
                <a:rect b="b" l="l" r="r" t="t"/>
                <a:pathLst>
                  <a:path extrusionOk="0" h="14278" w="21650">
                    <a:moveTo>
                      <a:pt x="1" y="0"/>
                    </a:moveTo>
                    <a:lnTo>
                      <a:pt x="1" y="1768"/>
                    </a:lnTo>
                    <a:lnTo>
                      <a:pt x="21649" y="14277"/>
                    </a:lnTo>
                    <a:lnTo>
                      <a:pt x="21649" y="124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9"/>
              <p:cNvSpPr/>
              <p:nvPr/>
            </p:nvSpPr>
            <p:spPr>
              <a:xfrm>
                <a:off x="7355007" y="2239936"/>
                <a:ext cx="213756" cy="141399"/>
              </a:xfrm>
              <a:custGeom>
                <a:rect b="b" l="l" r="r" t="t"/>
                <a:pathLst>
                  <a:path extrusionOk="0" h="14211" w="21483">
                    <a:moveTo>
                      <a:pt x="21482" y="0"/>
                    </a:moveTo>
                    <a:lnTo>
                      <a:pt x="0" y="12409"/>
                    </a:lnTo>
                    <a:lnTo>
                      <a:pt x="0" y="14210"/>
                    </a:lnTo>
                    <a:lnTo>
                      <a:pt x="21482" y="1801"/>
                    </a:lnTo>
                    <a:lnTo>
                      <a:pt x="21482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9"/>
              <p:cNvSpPr/>
              <p:nvPr/>
            </p:nvSpPr>
            <p:spPr>
              <a:xfrm>
                <a:off x="7355007" y="2240593"/>
                <a:ext cx="204124" cy="684063"/>
              </a:xfrm>
              <a:custGeom>
                <a:rect b="b" l="l" r="r" t="t"/>
                <a:pathLst>
                  <a:path extrusionOk="0" h="68750" w="20515">
                    <a:moveTo>
                      <a:pt x="20515" y="1"/>
                    </a:moveTo>
                    <a:lnTo>
                      <a:pt x="0" y="11776"/>
                    </a:lnTo>
                    <a:lnTo>
                      <a:pt x="0" y="68750"/>
                    </a:lnTo>
                    <a:lnTo>
                      <a:pt x="20515" y="56975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7" name="Google Shape;257;p39"/>
              <p:cNvGrpSpPr/>
              <p:nvPr/>
            </p:nvGrpSpPr>
            <p:grpSpPr>
              <a:xfrm>
                <a:off x="7375582" y="2288051"/>
                <a:ext cx="166961" cy="587455"/>
                <a:chOff x="7375582" y="2288051"/>
                <a:chExt cx="166961" cy="587455"/>
              </a:xfrm>
            </p:grpSpPr>
            <p:sp>
              <p:nvSpPr>
                <p:cNvPr id="258" name="Google Shape;258;p39"/>
                <p:cNvSpPr/>
                <p:nvPr/>
              </p:nvSpPr>
              <p:spPr>
                <a:xfrm>
                  <a:off x="7375582" y="2741400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6779" y="1"/>
                      </a:moveTo>
                      <a:lnTo>
                        <a:pt x="1" y="9708"/>
                      </a:lnTo>
                      <a:lnTo>
                        <a:pt x="1" y="13477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39"/>
                <p:cNvSpPr/>
                <p:nvPr/>
              </p:nvSpPr>
              <p:spPr>
                <a:xfrm>
                  <a:off x="7375582" y="2288051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6779" y="1"/>
                      </a:moveTo>
                      <a:lnTo>
                        <a:pt x="1" y="9675"/>
                      </a:lnTo>
                      <a:lnTo>
                        <a:pt x="1" y="13477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39"/>
                <p:cNvSpPr/>
                <p:nvPr/>
              </p:nvSpPr>
              <p:spPr>
                <a:xfrm>
                  <a:off x="7375582" y="2344473"/>
                  <a:ext cx="166961" cy="134434"/>
                </a:xfrm>
                <a:custGeom>
                  <a:rect b="b" l="l" r="r" t="t"/>
                  <a:pathLst>
                    <a:path extrusionOk="0" h="13511" w="16780">
                      <a:moveTo>
                        <a:pt x="16779" y="1"/>
                      </a:moveTo>
                      <a:lnTo>
                        <a:pt x="1" y="9708"/>
                      </a:lnTo>
                      <a:lnTo>
                        <a:pt x="1" y="13510"/>
                      </a:lnTo>
                      <a:lnTo>
                        <a:pt x="16779" y="3803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39"/>
                <p:cNvSpPr/>
                <p:nvPr/>
              </p:nvSpPr>
              <p:spPr>
                <a:xfrm>
                  <a:off x="7375582" y="2457975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6779" y="1"/>
                      </a:moveTo>
                      <a:lnTo>
                        <a:pt x="1" y="9674"/>
                      </a:lnTo>
                      <a:lnTo>
                        <a:pt x="1" y="13477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>
                  <a:off x="7375582" y="2401224"/>
                  <a:ext cx="166961" cy="134096"/>
                </a:xfrm>
                <a:custGeom>
                  <a:rect b="b" l="l" r="r" t="t"/>
                  <a:pathLst>
                    <a:path extrusionOk="0" h="13477" w="16780">
                      <a:moveTo>
                        <a:pt x="16779" y="1"/>
                      </a:moveTo>
                      <a:lnTo>
                        <a:pt x="1" y="9708"/>
                      </a:lnTo>
                      <a:lnTo>
                        <a:pt x="1" y="13477"/>
                      </a:lnTo>
                      <a:lnTo>
                        <a:pt x="16779" y="3803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>
                  <a:off x="7375582" y="2514726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6779" y="1"/>
                      </a:moveTo>
                      <a:lnTo>
                        <a:pt x="1" y="9674"/>
                      </a:lnTo>
                      <a:lnTo>
                        <a:pt x="1" y="13477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39"/>
                <p:cNvSpPr/>
                <p:nvPr/>
              </p:nvSpPr>
              <p:spPr>
                <a:xfrm>
                  <a:off x="7375582" y="2571476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6779" y="1"/>
                      </a:moveTo>
                      <a:lnTo>
                        <a:pt x="1" y="9675"/>
                      </a:lnTo>
                      <a:lnTo>
                        <a:pt x="1" y="13477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39"/>
                <p:cNvSpPr/>
                <p:nvPr/>
              </p:nvSpPr>
              <p:spPr>
                <a:xfrm>
                  <a:off x="7375582" y="2628237"/>
                  <a:ext cx="166961" cy="134096"/>
                </a:xfrm>
                <a:custGeom>
                  <a:rect b="b" l="l" r="r" t="t"/>
                  <a:pathLst>
                    <a:path extrusionOk="0" h="13477" w="16780">
                      <a:moveTo>
                        <a:pt x="16779" y="0"/>
                      </a:moveTo>
                      <a:lnTo>
                        <a:pt x="1" y="9674"/>
                      </a:lnTo>
                      <a:lnTo>
                        <a:pt x="1" y="13476"/>
                      </a:lnTo>
                      <a:lnTo>
                        <a:pt x="16779" y="3769"/>
                      </a:lnTo>
                      <a:lnTo>
                        <a:pt x="16779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39"/>
                <p:cNvSpPr/>
                <p:nvPr/>
              </p:nvSpPr>
              <p:spPr>
                <a:xfrm>
                  <a:off x="7375582" y="2684649"/>
                  <a:ext cx="166961" cy="134434"/>
                </a:xfrm>
                <a:custGeom>
                  <a:rect b="b" l="l" r="r" t="t"/>
                  <a:pathLst>
                    <a:path extrusionOk="0" h="13511" w="16780">
                      <a:moveTo>
                        <a:pt x="16779" y="1"/>
                      </a:moveTo>
                      <a:lnTo>
                        <a:pt x="1" y="9708"/>
                      </a:lnTo>
                      <a:lnTo>
                        <a:pt x="1" y="13510"/>
                      </a:lnTo>
                      <a:lnTo>
                        <a:pt x="16779" y="3804"/>
                      </a:lnTo>
                      <a:lnTo>
                        <a:pt x="16779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7" name="Google Shape;267;p39"/>
              <p:cNvSpPr/>
              <p:nvPr/>
            </p:nvSpPr>
            <p:spPr>
              <a:xfrm>
                <a:off x="7150897" y="2240593"/>
                <a:ext cx="204134" cy="684063"/>
              </a:xfrm>
              <a:custGeom>
                <a:rect b="b" l="l" r="r" t="t"/>
                <a:pathLst>
                  <a:path extrusionOk="0" h="68750" w="20516">
                    <a:moveTo>
                      <a:pt x="1" y="1"/>
                    </a:moveTo>
                    <a:lnTo>
                      <a:pt x="1" y="56975"/>
                    </a:lnTo>
                    <a:lnTo>
                      <a:pt x="20515" y="68750"/>
                    </a:lnTo>
                    <a:lnTo>
                      <a:pt x="20515" y="1177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9"/>
              <p:cNvSpPr/>
              <p:nvPr/>
            </p:nvSpPr>
            <p:spPr>
              <a:xfrm>
                <a:off x="7139615" y="2115809"/>
                <a:ext cx="429163" cy="247606"/>
              </a:xfrm>
              <a:custGeom>
                <a:rect b="b" l="l" r="r" t="t"/>
                <a:pathLst>
                  <a:path extrusionOk="0" h="24885" w="43132">
                    <a:moveTo>
                      <a:pt x="21516" y="1"/>
                    </a:moveTo>
                    <a:lnTo>
                      <a:pt x="1" y="12409"/>
                    </a:lnTo>
                    <a:lnTo>
                      <a:pt x="21649" y="24885"/>
                    </a:lnTo>
                    <a:lnTo>
                      <a:pt x="43131" y="12476"/>
                    </a:lnTo>
                    <a:lnTo>
                      <a:pt x="21516" y="1"/>
                    </a:lnTo>
                    <a:close/>
                  </a:path>
                </a:pathLst>
              </a:custGeom>
              <a:solidFill>
                <a:srgbClr val="66B7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9" name="Google Shape;269;p39"/>
              <p:cNvGrpSpPr/>
              <p:nvPr/>
            </p:nvGrpSpPr>
            <p:grpSpPr>
              <a:xfrm>
                <a:off x="7167493" y="2288051"/>
                <a:ext cx="166961" cy="587455"/>
                <a:chOff x="7167493" y="2288051"/>
                <a:chExt cx="166961" cy="587455"/>
              </a:xfrm>
            </p:grpSpPr>
            <p:sp>
              <p:nvSpPr>
                <p:cNvPr id="270" name="Google Shape;270;p39"/>
                <p:cNvSpPr/>
                <p:nvPr/>
              </p:nvSpPr>
              <p:spPr>
                <a:xfrm>
                  <a:off x="7167493" y="2741400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477"/>
                      </a:lnTo>
                      <a:lnTo>
                        <a:pt x="16779" y="970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39"/>
                <p:cNvSpPr/>
                <p:nvPr/>
              </p:nvSpPr>
              <p:spPr>
                <a:xfrm>
                  <a:off x="7167493" y="2288051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477"/>
                      </a:lnTo>
                      <a:lnTo>
                        <a:pt x="16779" y="967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39"/>
                <p:cNvSpPr/>
                <p:nvPr/>
              </p:nvSpPr>
              <p:spPr>
                <a:xfrm>
                  <a:off x="7167493" y="2344473"/>
                  <a:ext cx="166961" cy="134434"/>
                </a:xfrm>
                <a:custGeom>
                  <a:rect b="b" l="l" r="r" t="t"/>
                  <a:pathLst>
                    <a:path extrusionOk="0" h="13511" w="16780">
                      <a:moveTo>
                        <a:pt x="1" y="1"/>
                      </a:moveTo>
                      <a:lnTo>
                        <a:pt x="1" y="3803"/>
                      </a:lnTo>
                      <a:lnTo>
                        <a:pt x="16779" y="13510"/>
                      </a:lnTo>
                      <a:lnTo>
                        <a:pt x="16779" y="970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39"/>
                <p:cNvSpPr/>
                <p:nvPr/>
              </p:nvSpPr>
              <p:spPr>
                <a:xfrm>
                  <a:off x="7167493" y="2457975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477"/>
                      </a:lnTo>
                      <a:lnTo>
                        <a:pt x="16779" y="967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39"/>
                <p:cNvSpPr/>
                <p:nvPr/>
              </p:nvSpPr>
              <p:spPr>
                <a:xfrm>
                  <a:off x="7167493" y="2401224"/>
                  <a:ext cx="166961" cy="134096"/>
                </a:xfrm>
                <a:custGeom>
                  <a:rect b="b" l="l" r="r" t="t"/>
                  <a:pathLst>
                    <a:path extrusionOk="0" h="13477" w="16780">
                      <a:moveTo>
                        <a:pt x="1" y="1"/>
                      </a:moveTo>
                      <a:lnTo>
                        <a:pt x="1" y="3803"/>
                      </a:lnTo>
                      <a:lnTo>
                        <a:pt x="16779" y="13477"/>
                      </a:lnTo>
                      <a:lnTo>
                        <a:pt x="16779" y="970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39"/>
                <p:cNvSpPr/>
                <p:nvPr/>
              </p:nvSpPr>
              <p:spPr>
                <a:xfrm>
                  <a:off x="7167493" y="2514726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477"/>
                      </a:lnTo>
                      <a:lnTo>
                        <a:pt x="16779" y="967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39"/>
                <p:cNvSpPr/>
                <p:nvPr/>
              </p:nvSpPr>
              <p:spPr>
                <a:xfrm>
                  <a:off x="7167493" y="2571476"/>
                  <a:ext cx="166961" cy="134106"/>
                </a:xfrm>
                <a:custGeom>
                  <a:rect b="b" l="l" r="r" t="t"/>
                  <a:pathLst>
                    <a:path extrusionOk="0" h="13478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477"/>
                      </a:lnTo>
                      <a:lnTo>
                        <a:pt x="16779" y="967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39"/>
                <p:cNvSpPr/>
                <p:nvPr/>
              </p:nvSpPr>
              <p:spPr>
                <a:xfrm>
                  <a:off x="7167493" y="2628237"/>
                  <a:ext cx="166961" cy="134096"/>
                </a:xfrm>
                <a:custGeom>
                  <a:rect b="b" l="l" r="r" t="t"/>
                  <a:pathLst>
                    <a:path extrusionOk="0" h="13477" w="16780">
                      <a:moveTo>
                        <a:pt x="1" y="0"/>
                      </a:moveTo>
                      <a:lnTo>
                        <a:pt x="1" y="3769"/>
                      </a:lnTo>
                      <a:lnTo>
                        <a:pt x="16779" y="13476"/>
                      </a:lnTo>
                      <a:lnTo>
                        <a:pt x="16779" y="967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39"/>
                <p:cNvSpPr/>
                <p:nvPr/>
              </p:nvSpPr>
              <p:spPr>
                <a:xfrm>
                  <a:off x="7167493" y="2684649"/>
                  <a:ext cx="166961" cy="134434"/>
                </a:xfrm>
                <a:custGeom>
                  <a:rect b="b" l="l" r="r" t="t"/>
                  <a:pathLst>
                    <a:path extrusionOk="0" h="13511" w="16780">
                      <a:moveTo>
                        <a:pt x="1" y="1"/>
                      </a:moveTo>
                      <a:lnTo>
                        <a:pt x="1" y="3804"/>
                      </a:lnTo>
                      <a:lnTo>
                        <a:pt x="16779" y="13510"/>
                      </a:lnTo>
                      <a:lnTo>
                        <a:pt x="16779" y="970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9" name="Google Shape;279;p39"/>
              <p:cNvSpPr/>
              <p:nvPr/>
            </p:nvSpPr>
            <p:spPr>
              <a:xfrm>
                <a:off x="7178447" y="2027201"/>
                <a:ext cx="353155" cy="203796"/>
              </a:xfrm>
              <a:custGeom>
                <a:rect b="b" l="l" r="r" t="t"/>
                <a:pathLst>
                  <a:path extrusionOk="0" h="20482" w="35493">
                    <a:moveTo>
                      <a:pt x="17680" y="0"/>
                    </a:moveTo>
                    <a:lnTo>
                      <a:pt x="0" y="10207"/>
                    </a:lnTo>
                    <a:lnTo>
                      <a:pt x="17813" y="20481"/>
                    </a:lnTo>
                    <a:lnTo>
                      <a:pt x="35492" y="10274"/>
                    </a:lnTo>
                    <a:lnTo>
                      <a:pt x="17680" y="0"/>
                    </a:lnTo>
                    <a:close/>
                  </a:path>
                </a:pathLst>
              </a:custGeom>
              <a:solidFill>
                <a:srgbClr val="66B7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9"/>
              <p:cNvSpPr/>
              <p:nvPr/>
            </p:nvSpPr>
            <p:spPr>
              <a:xfrm>
                <a:off x="7177780" y="2129081"/>
                <a:ext cx="176583" cy="211766"/>
              </a:xfrm>
              <a:custGeom>
                <a:rect b="b" l="l" r="r" t="t"/>
                <a:pathLst>
                  <a:path extrusionOk="0" h="21283" w="17747">
                    <a:moveTo>
                      <a:pt x="1" y="1"/>
                    </a:moveTo>
                    <a:lnTo>
                      <a:pt x="1" y="11109"/>
                    </a:lnTo>
                    <a:lnTo>
                      <a:pt x="17747" y="21283"/>
                    </a:lnTo>
                    <a:lnTo>
                      <a:pt x="17747" y="101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9"/>
              <p:cNvSpPr/>
              <p:nvPr/>
            </p:nvSpPr>
            <p:spPr>
              <a:xfrm>
                <a:off x="7298923" y="2217700"/>
                <a:ext cx="32865" cy="110196"/>
              </a:xfrm>
              <a:custGeom>
                <a:rect b="b" l="l" r="r" t="t"/>
                <a:pathLst>
                  <a:path extrusionOk="0" h="11075" w="3303">
                    <a:moveTo>
                      <a:pt x="0" y="0"/>
                    </a:moveTo>
                    <a:lnTo>
                      <a:pt x="0" y="9173"/>
                    </a:lnTo>
                    <a:lnTo>
                      <a:pt x="3302" y="11075"/>
                    </a:lnTo>
                    <a:lnTo>
                      <a:pt x="3302" y="19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9"/>
              <p:cNvSpPr/>
              <p:nvPr/>
            </p:nvSpPr>
            <p:spPr>
              <a:xfrm>
                <a:off x="7249465" y="2189155"/>
                <a:ext cx="32875" cy="110196"/>
              </a:xfrm>
              <a:custGeom>
                <a:rect b="b" l="l" r="r" t="t"/>
                <a:pathLst>
                  <a:path extrusionOk="0" h="11075" w="3304">
                    <a:moveTo>
                      <a:pt x="1" y="0"/>
                    </a:moveTo>
                    <a:lnTo>
                      <a:pt x="1" y="9174"/>
                    </a:lnTo>
                    <a:lnTo>
                      <a:pt x="3303" y="11075"/>
                    </a:lnTo>
                    <a:lnTo>
                      <a:pt x="3303" y="19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9"/>
              <p:cNvSpPr/>
              <p:nvPr/>
            </p:nvSpPr>
            <p:spPr>
              <a:xfrm>
                <a:off x="7200017" y="2160611"/>
                <a:ext cx="33203" cy="110206"/>
              </a:xfrm>
              <a:custGeom>
                <a:rect b="b" l="l" r="r" t="t"/>
                <a:pathLst>
                  <a:path extrusionOk="0" h="11076" w="3337">
                    <a:moveTo>
                      <a:pt x="1" y="1"/>
                    </a:moveTo>
                    <a:lnTo>
                      <a:pt x="1" y="9174"/>
                    </a:lnTo>
                    <a:lnTo>
                      <a:pt x="3336" y="11075"/>
                    </a:lnTo>
                    <a:lnTo>
                      <a:pt x="3336" y="19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9"/>
              <p:cNvSpPr/>
              <p:nvPr/>
            </p:nvSpPr>
            <p:spPr>
              <a:xfrm>
                <a:off x="7354340" y="2129081"/>
                <a:ext cx="176583" cy="211766"/>
              </a:xfrm>
              <a:custGeom>
                <a:rect b="b" l="l" r="r" t="t"/>
                <a:pathLst>
                  <a:path extrusionOk="0" h="21283" w="17747">
                    <a:moveTo>
                      <a:pt x="17747" y="1"/>
                    </a:moveTo>
                    <a:lnTo>
                      <a:pt x="1" y="10175"/>
                    </a:lnTo>
                    <a:lnTo>
                      <a:pt x="1" y="21283"/>
                    </a:lnTo>
                    <a:lnTo>
                      <a:pt x="17747" y="11109"/>
                    </a:lnTo>
                    <a:lnTo>
                      <a:pt x="17747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9"/>
              <p:cNvSpPr/>
              <p:nvPr/>
            </p:nvSpPr>
            <p:spPr>
              <a:xfrm>
                <a:off x="7376577" y="2217700"/>
                <a:ext cx="32865" cy="110196"/>
              </a:xfrm>
              <a:custGeom>
                <a:rect b="b" l="l" r="r" t="t"/>
                <a:pathLst>
                  <a:path extrusionOk="0" h="11075" w="3303">
                    <a:moveTo>
                      <a:pt x="3303" y="0"/>
                    </a:moveTo>
                    <a:lnTo>
                      <a:pt x="1" y="1902"/>
                    </a:lnTo>
                    <a:lnTo>
                      <a:pt x="1" y="11075"/>
                    </a:lnTo>
                    <a:lnTo>
                      <a:pt x="3303" y="9173"/>
                    </a:lnTo>
                    <a:lnTo>
                      <a:pt x="33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9"/>
              <p:cNvSpPr/>
              <p:nvPr/>
            </p:nvSpPr>
            <p:spPr>
              <a:xfrm>
                <a:off x="7426024" y="2189155"/>
                <a:ext cx="32875" cy="110196"/>
              </a:xfrm>
              <a:custGeom>
                <a:rect b="b" l="l" r="r" t="t"/>
                <a:pathLst>
                  <a:path extrusionOk="0" h="11075" w="3304">
                    <a:moveTo>
                      <a:pt x="3303" y="0"/>
                    </a:moveTo>
                    <a:lnTo>
                      <a:pt x="1" y="1902"/>
                    </a:lnTo>
                    <a:lnTo>
                      <a:pt x="1" y="11075"/>
                    </a:lnTo>
                    <a:lnTo>
                      <a:pt x="3303" y="9174"/>
                    </a:lnTo>
                    <a:lnTo>
                      <a:pt x="33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9"/>
              <p:cNvSpPr/>
              <p:nvPr/>
            </p:nvSpPr>
            <p:spPr>
              <a:xfrm>
                <a:off x="7475482" y="2160611"/>
                <a:ext cx="32865" cy="110206"/>
              </a:xfrm>
              <a:custGeom>
                <a:rect b="b" l="l" r="r" t="t"/>
                <a:pathLst>
                  <a:path extrusionOk="0" h="11076" w="3303">
                    <a:moveTo>
                      <a:pt x="3302" y="1"/>
                    </a:moveTo>
                    <a:lnTo>
                      <a:pt x="0" y="1902"/>
                    </a:lnTo>
                    <a:lnTo>
                      <a:pt x="0" y="11075"/>
                    </a:lnTo>
                    <a:lnTo>
                      <a:pt x="3302" y="9174"/>
                    </a:lnTo>
                    <a:lnTo>
                      <a:pt x="3302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9"/>
              <p:cNvSpPr/>
              <p:nvPr/>
            </p:nvSpPr>
            <p:spPr>
              <a:xfrm>
                <a:off x="7216284" y="2011929"/>
                <a:ext cx="276481" cy="159329"/>
              </a:xfrm>
              <a:custGeom>
                <a:rect b="b" l="l" r="r" t="t"/>
                <a:pathLst>
                  <a:path extrusionOk="0" h="16013" w="27787">
                    <a:moveTo>
                      <a:pt x="13843" y="1"/>
                    </a:moveTo>
                    <a:lnTo>
                      <a:pt x="0" y="7973"/>
                    </a:lnTo>
                    <a:lnTo>
                      <a:pt x="13943" y="16012"/>
                    </a:lnTo>
                    <a:lnTo>
                      <a:pt x="27787" y="8040"/>
                    </a:lnTo>
                    <a:lnTo>
                      <a:pt x="13843" y="1"/>
                    </a:lnTo>
                    <a:close/>
                  </a:path>
                </a:pathLst>
              </a:custGeom>
              <a:solidFill>
                <a:srgbClr val="66B7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9"/>
              <p:cNvSpPr/>
              <p:nvPr/>
            </p:nvSpPr>
            <p:spPr>
              <a:xfrm>
                <a:off x="7215617" y="2091583"/>
                <a:ext cx="138414" cy="117500"/>
              </a:xfrm>
              <a:custGeom>
                <a:rect b="b" l="l" r="r" t="t"/>
                <a:pathLst>
                  <a:path extrusionOk="0" h="11809" w="13911">
                    <a:moveTo>
                      <a:pt x="0" y="0"/>
                    </a:moveTo>
                    <a:lnTo>
                      <a:pt x="0" y="3837"/>
                    </a:lnTo>
                    <a:lnTo>
                      <a:pt x="13910" y="11809"/>
                    </a:lnTo>
                    <a:lnTo>
                      <a:pt x="13910" y="79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9"/>
              <p:cNvSpPr/>
              <p:nvPr/>
            </p:nvSpPr>
            <p:spPr>
              <a:xfrm>
                <a:off x="7354012" y="2091583"/>
                <a:ext cx="138076" cy="117500"/>
              </a:xfrm>
              <a:custGeom>
                <a:rect b="b" l="l" r="r" t="t"/>
                <a:pathLst>
                  <a:path extrusionOk="0" h="11809" w="13877">
                    <a:moveTo>
                      <a:pt x="13877" y="0"/>
                    </a:moveTo>
                    <a:lnTo>
                      <a:pt x="0" y="7973"/>
                    </a:lnTo>
                    <a:lnTo>
                      <a:pt x="0" y="11809"/>
                    </a:lnTo>
                    <a:lnTo>
                      <a:pt x="13877" y="3837"/>
                    </a:lnTo>
                    <a:lnTo>
                      <a:pt x="13877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9"/>
              <p:cNvSpPr/>
              <p:nvPr/>
            </p:nvSpPr>
            <p:spPr>
              <a:xfrm>
                <a:off x="7315180" y="1855287"/>
                <a:ext cx="78008" cy="45143"/>
              </a:xfrm>
              <a:custGeom>
                <a:rect b="b" l="l" r="r" t="t"/>
                <a:pathLst>
                  <a:path extrusionOk="0" h="4537" w="7840">
                    <a:moveTo>
                      <a:pt x="3903" y="0"/>
                    </a:moveTo>
                    <a:lnTo>
                      <a:pt x="1" y="2268"/>
                    </a:lnTo>
                    <a:lnTo>
                      <a:pt x="3903" y="4537"/>
                    </a:lnTo>
                    <a:lnTo>
                      <a:pt x="7839" y="2268"/>
                    </a:lnTo>
                    <a:lnTo>
                      <a:pt x="39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9"/>
              <p:cNvSpPr/>
              <p:nvPr/>
            </p:nvSpPr>
            <p:spPr>
              <a:xfrm>
                <a:off x="7325796" y="1861585"/>
                <a:ext cx="56436" cy="32537"/>
              </a:xfrm>
              <a:custGeom>
                <a:rect b="b" l="l" r="r" t="t"/>
                <a:pathLst>
                  <a:path extrusionOk="0" h="3270" w="5672">
                    <a:moveTo>
                      <a:pt x="2836" y="1"/>
                    </a:moveTo>
                    <a:lnTo>
                      <a:pt x="1" y="1635"/>
                    </a:lnTo>
                    <a:lnTo>
                      <a:pt x="2836" y="3270"/>
                    </a:lnTo>
                    <a:lnTo>
                      <a:pt x="5672" y="1635"/>
                    </a:lnTo>
                    <a:lnTo>
                      <a:pt x="2836" y="1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9"/>
              <p:cNvSpPr/>
              <p:nvPr/>
            </p:nvSpPr>
            <p:spPr>
              <a:xfrm>
                <a:off x="7314851" y="1877852"/>
                <a:ext cx="39173" cy="234999"/>
              </a:xfrm>
              <a:custGeom>
                <a:rect b="b" l="l" r="r" t="t"/>
                <a:pathLst>
                  <a:path extrusionOk="0" h="23618" w="3937">
                    <a:moveTo>
                      <a:pt x="0" y="0"/>
                    </a:moveTo>
                    <a:lnTo>
                      <a:pt x="0" y="21382"/>
                    </a:lnTo>
                    <a:lnTo>
                      <a:pt x="3936" y="23617"/>
                    </a:lnTo>
                    <a:lnTo>
                      <a:pt x="3936" y="2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>
                <a:off x="7354012" y="1877852"/>
                <a:ext cx="38845" cy="234999"/>
              </a:xfrm>
              <a:custGeom>
                <a:rect b="b" l="l" r="r" t="t"/>
                <a:pathLst>
                  <a:path extrusionOk="0" h="23618" w="3904">
                    <a:moveTo>
                      <a:pt x="3903" y="0"/>
                    </a:moveTo>
                    <a:lnTo>
                      <a:pt x="0" y="2235"/>
                    </a:lnTo>
                    <a:lnTo>
                      <a:pt x="0" y="23617"/>
                    </a:lnTo>
                    <a:lnTo>
                      <a:pt x="3903" y="21382"/>
                    </a:lnTo>
                    <a:lnTo>
                      <a:pt x="3903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9"/>
              <p:cNvSpPr/>
              <p:nvPr/>
            </p:nvSpPr>
            <p:spPr>
              <a:xfrm>
                <a:off x="7325796" y="1617320"/>
                <a:ext cx="28228" cy="276819"/>
              </a:xfrm>
              <a:custGeom>
                <a:rect b="b" l="l" r="r" t="t"/>
                <a:pathLst>
                  <a:path extrusionOk="0" h="27821" w="2837">
                    <a:moveTo>
                      <a:pt x="2836" y="1"/>
                    </a:moveTo>
                    <a:lnTo>
                      <a:pt x="1" y="26186"/>
                    </a:lnTo>
                    <a:lnTo>
                      <a:pt x="2836" y="27821"/>
                    </a:lnTo>
                    <a:lnTo>
                      <a:pt x="2836" y="1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9"/>
              <p:cNvSpPr/>
              <p:nvPr/>
            </p:nvSpPr>
            <p:spPr>
              <a:xfrm>
                <a:off x="7354012" y="1617320"/>
                <a:ext cx="28218" cy="276819"/>
              </a:xfrm>
              <a:custGeom>
                <a:rect b="b" l="l" r="r" t="t"/>
                <a:pathLst>
                  <a:path extrusionOk="0" h="27821" w="2836">
                    <a:moveTo>
                      <a:pt x="0" y="1"/>
                    </a:moveTo>
                    <a:lnTo>
                      <a:pt x="0" y="27821"/>
                    </a:lnTo>
                    <a:lnTo>
                      <a:pt x="2836" y="2618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7" name="Google Shape;297;p39"/>
          <p:cNvGrpSpPr/>
          <p:nvPr/>
        </p:nvGrpSpPr>
        <p:grpSpPr>
          <a:xfrm>
            <a:off x="6389497" y="2425199"/>
            <a:ext cx="2857767" cy="1776610"/>
            <a:chOff x="2844272" y="1843999"/>
            <a:chExt cx="2857767" cy="1776610"/>
          </a:xfrm>
        </p:grpSpPr>
        <p:cxnSp>
          <p:nvCxnSpPr>
            <p:cNvPr id="298" name="Google Shape;298;p39"/>
            <p:cNvCxnSpPr/>
            <p:nvPr/>
          </p:nvCxnSpPr>
          <p:spPr>
            <a:xfrm flipH="1">
              <a:off x="3239339" y="1868450"/>
              <a:ext cx="2462700" cy="1676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99" name="Google Shape;299;p39"/>
            <p:cNvGrpSpPr/>
            <p:nvPr/>
          </p:nvGrpSpPr>
          <p:grpSpPr>
            <a:xfrm>
              <a:off x="2844272" y="1843999"/>
              <a:ext cx="589048" cy="1776610"/>
              <a:chOff x="6845236" y="2848204"/>
              <a:chExt cx="428835" cy="1293491"/>
            </a:xfrm>
          </p:grpSpPr>
          <p:grpSp>
            <p:nvGrpSpPr>
              <p:cNvPr id="300" name="Google Shape;300;p39"/>
              <p:cNvGrpSpPr/>
              <p:nvPr/>
            </p:nvGrpSpPr>
            <p:grpSpPr>
              <a:xfrm>
                <a:off x="6845236" y="2848204"/>
                <a:ext cx="428835" cy="1293491"/>
                <a:chOff x="6845236" y="2848204"/>
                <a:chExt cx="428835" cy="1293491"/>
              </a:xfrm>
            </p:grpSpPr>
            <p:sp>
              <p:nvSpPr>
                <p:cNvPr id="301" name="Google Shape;301;p39"/>
                <p:cNvSpPr/>
                <p:nvPr/>
              </p:nvSpPr>
              <p:spPr>
                <a:xfrm>
                  <a:off x="6845902" y="2867118"/>
                  <a:ext cx="428168" cy="247277"/>
                </a:xfrm>
                <a:custGeom>
                  <a:rect b="b" l="l" r="r" t="t"/>
                  <a:pathLst>
                    <a:path extrusionOk="0" h="24852" w="43032">
                      <a:moveTo>
                        <a:pt x="21449" y="1"/>
                      </a:moveTo>
                      <a:lnTo>
                        <a:pt x="1" y="12376"/>
                      </a:lnTo>
                      <a:lnTo>
                        <a:pt x="21583" y="24852"/>
                      </a:lnTo>
                      <a:lnTo>
                        <a:pt x="43031" y="12443"/>
                      </a:lnTo>
                      <a:lnTo>
                        <a:pt x="21449" y="1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39"/>
                <p:cNvSpPr/>
                <p:nvPr/>
              </p:nvSpPr>
              <p:spPr>
                <a:xfrm>
                  <a:off x="6845236" y="2989983"/>
                  <a:ext cx="214094" cy="1151713"/>
                </a:xfrm>
                <a:custGeom>
                  <a:rect b="b" l="l" r="r" t="t"/>
                  <a:pathLst>
                    <a:path extrusionOk="0" h="115750" w="21517">
                      <a:moveTo>
                        <a:pt x="1" y="0"/>
                      </a:moveTo>
                      <a:lnTo>
                        <a:pt x="1" y="103408"/>
                      </a:lnTo>
                      <a:lnTo>
                        <a:pt x="21516" y="115750"/>
                      </a:lnTo>
                      <a:lnTo>
                        <a:pt x="21516" y="1237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5D95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39"/>
                <p:cNvSpPr/>
                <p:nvPr/>
              </p:nvSpPr>
              <p:spPr>
                <a:xfrm>
                  <a:off x="7059304" y="2989983"/>
                  <a:ext cx="214084" cy="1151713"/>
                </a:xfrm>
                <a:custGeom>
                  <a:rect b="b" l="l" r="r" t="t"/>
                  <a:pathLst>
                    <a:path extrusionOk="0" h="115750" w="21516">
                      <a:moveTo>
                        <a:pt x="21516" y="0"/>
                      </a:moveTo>
                      <a:lnTo>
                        <a:pt x="0" y="12376"/>
                      </a:lnTo>
                      <a:lnTo>
                        <a:pt x="0" y="115750"/>
                      </a:lnTo>
                      <a:lnTo>
                        <a:pt x="21516" y="103408"/>
                      </a:lnTo>
                      <a:lnTo>
                        <a:pt x="21516" y="0"/>
                      </a:lnTo>
                      <a:close/>
                    </a:path>
                  </a:pathLst>
                </a:custGeom>
                <a:solidFill>
                  <a:srgbClr val="77BE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39"/>
                <p:cNvSpPr/>
                <p:nvPr/>
              </p:nvSpPr>
              <p:spPr>
                <a:xfrm>
                  <a:off x="7086515" y="3097515"/>
                  <a:ext cx="39840" cy="1028581"/>
                </a:xfrm>
                <a:custGeom>
                  <a:rect b="b" l="l" r="r" t="t"/>
                  <a:pathLst>
                    <a:path extrusionOk="0" h="103375" w="4004">
                      <a:moveTo>
                        <a:pt x="4003" y="0"/>
                      </a:moveTo>
                      <a:lnTo>
                        <a:pt x="0" y="2302"/>
                      </a:lnTo>
                      <a:lnTo>
                        <a:pt x="0" y="103374"/>
                      </a:lnTo>
                      <a:lnTo>
                        <a:pt x="4003" y="101039"/>
                      </a:lnTo>
                      <a:lnTo>
                        <a:pt x="4003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39"/>
                <p:cNvSpPr/>
                <p:nvPr/>
              </p:nvSpPr>
              <p:spPr>
                <a:xfrm>
                  <a:off x="6892037" y="2848204"/>
                  <a:ext cx="335225" cy="193836"/>
                </a:xfrm>
                <a:custGeom>
                  <a:rect b="b" l="l" r="r" t="t"/>
                  <a:pathLst>
                    <a:path extrusionOk="0" h="19481" w="33691">
                      <a:moveTo>
                        <a:pt x="16779" y="0"/>
                      </a:moveTo>
                      <a:lnTo>
                        <a:pt x="0" y="9707"/>
                      </a:lnTo>
                      <a:lnTo>
                        <a:pt x="16879" y="19481"/>
                      </a:lnTo>
                      <a:lnTo>
                        <a:pt x="33691" y="9774"/>
                      </a:lnTo>
                      <a:lnTo>
                        <a:pt x="16779" y="0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39"/>
                <p:cNvSpPr/>
                <p:nvPr/>
              </p:nvSpPr>
              <p:spPr>
                <a:xfrm>
                  <a:off x="6891370" y="2944515"/>
                  <a:ext cx="167618" cy="142394"/>
                </a:xfrm>
                <a:custGeom>
                  <a:rect b="b" l="l" r="r" t="t"/>
                  <a:pathLst>
                    <a:path extrusionOk="0" h="14311" w="16846">
                      <a:moveTo>
                        <a:pt x="0" y="0"/>
                      </a:moveTo>
                      <a:lnTo>
                        <a:pt x="0" y="4637"/>
                      </a:lnTo>
                      <a:lnTo>
                        <a:pt x="16846" y="14311"/>
                      </a:lnTo>
                      <a:lnTo>
                        <a:pt x="16846" y="96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D95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39"/>
                <p:cNvSpPr/>
                <p:nvPr/>
              </p:nvSpPr>
              <p:spPr>
                <a:xfrm>
                  <a:off x="7058966" y="2944515"/>
                  <a:ext cx="167628" cy="142394"/>
                </a:xfrm>
                <a:custGeom>
                  <a:rect b="b" l="l" r="r" t="t"/>
                  <a:pathLst>
                    <a:path extrusionOk="0" h="14311" w="16847">
                      <a:moveTo>
                        <a:pt x="16846" y="0"/>
                      </a:moveTo>
                      <a:lnTo>
                        <a:pt x="1" y="9674"/>
                      </a:lnTo>
                      <a:lnTo>
                        <a:pt x="1" y="14311"/>
                      </a:lnTo>
                      <a:lnTo>
                        <a:pt x="16846" y="4637"/>
                      </a:lnTo>
                      <a:lnTo>
                        <a:pt x="16846" y="0"/>
                      </a:lnTo>
                      <a:close/>
                    </a:path>
                  </a:pathLst>
                </a:custGeom>
                <a:solidFill>
                  <a:srgbClr val="77BE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8" name="Google Shape;308;p39"/>
              <p:cNvGrpSpPr/>
              <p:nvPr/>
            </p:nvGrpSpPr>
            <p:grpSpPr>
              <a:xfrm>
                <a:off x="7146251" y="3028148"/>
                <a:ext cx="99914" cy="1063424"/>
                <a:chOff x="7146251" y="3028148"/>
                <a:chExt cx="99914" cy="1063424"/>
              </a:xfrm>
            </p:grpSpPr>
            <p:sp>
              <p:nvSpPr>
                <p:cNvPr id="309" name="Google Shape;309;p39"/>
                <p:cNvSpPr/>
                <p:nvPr/>
              </p:nvSpPr>
              <p:spPr>
                <a:xfrm>
                  <a:off x="7146251" y="3063001"/>
                  <a:ext cx="39840" cy="1028571"/>
                </a:xfrm>
                <a:custGeom>
                  <a:rect b="b" l="l" r="r" t="t"/>
                  <a:pathLst>
                    <a:path extrusionOk="0" h="103374" w="4004">
                      <a:moveTo>
                        <a:pt x="4004" y="0"/>
                      </a:moveTo>
                      <a:lnTo>
                        <a:pt x="1" y="2302"/>
                      </a:lnTo>
                      <a:lnTo>
                        <a:pt x="1" y="103374"/>
                      </a:lnTo>
                      <a:lnTo>
                        <a:pt x="4004" y="101039"/>
                      </a:lnTo>
                      <a:lnTo>
                        <a:pt x="4004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39"/>
                <p:cNvSpPr/>
                <p:nvPr/>
              </p:nvSpPr>
              <p:spPr>
                <a:xfrm>
                  <a:off x="7206325" y="3028148"/>
                  <a:ext cx="39840" cy="1028581"/>
                </a:xfrm>
                <a:custGeom>
                  <a:rect b="b" l="l" r="r" t="t"/>
                  <a:pathLst>
                    <a:path extrusionOk="0" h="103375" w="4004">
                      <a:moveTo>
                        <a:pt x="4003" y="0"/>
                      </a:moveTo>
                      <a:lnTo>
                        <a:pt x="0" y="2336"/>
                      </a:lnTo>
                      <a:lnTo>
                        <a:pt x="0" y="103374"/>
                      </a:lnTo>
                      <a:lnTo>
                        <a:pt x="4003" y="101073"/>
                      </a:lnTo>
                      <a:lnTo>
                        <a:pt x="4003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11" name="Google Shape;311;p39"/>
          <p:cNvGrpSpPr/>
          <p:nvPr/>
        </p:nvGrpSpPr>
        <p:grpSpPr>
          <a:xfrm>
            <a:off x="5692651" y="3092961"/>
            <a:ext cx="3554613" cy="1527677"/>
            <a:chOff x="2147426" y="2511761"/>
            <a:chExt cx="3554613" cy="1527677"/>
          </a:xfrm>
        </p:grpSpPr>
        <p:cxnSp>
          <p:nvCxnSpPr>
            <p:cNvPr id="312" name="Google Shape;312;p39"/>
            <p:cNvCxnSpPr/>
            <p:nvPr/>
          </p:nvCxnSpPr>
          <p:spPr>
            <a:xfrm flipH="1">
              <a:off x="2563139" y="2908450"/>
              <a:ext cx="3138900" cy="1054800"/>
            </a:xfrm>
            <a:prstGeom prst="bentConnector3">
              <a:avLst>
                <a:gd fmla="val 9268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13" name="Google Shape;313;p39"/>
            <p:cNvGrpSpPr/>
            <p:nvPr/>
          </p:nvGrpSpPr>
          <p:grpSpPr>
            <a:xfrm>
              <a:off x="2147426" y="2511761"/>
              <a:ext cx="589499" cy="1527677"/>
              <a:chOff x="6559821" y="3195683"/>
              <a:chExt cx="429163" cy="1112251"/>
            </a:xfrm>
          </p:grpSpPr>
          <p:sp>
            <p:nvSpPr>
              <p:cNvPr id="314" name="Google Shape;314;p39"/>
              <p:cNvSpPr/>
              <p:nvPr/>
            </p:nvSpPr>
            <p:spPr>
              <a:xfrm>
                <a:off x="6559821" y="3622548"/>
                <a:ext cx="215418" cy="203468"/>
              </a:xfrm>
              <a:custGeom>
                <a:rect b="b" l="l" r="r" t="t"/>
                <a:pathLst>
                  <a:path extrusionOk="0" h="20449" w="21650">
                    <a:moveTo>
                      <a:pt x="1" y="0"/>
                    </a:moveTo>
                    <a:lnTo>
                      <a:pt x="1" y="7939"/>
                    </a:lnTo>
                    <a:lnTo>
                      <a:pt x="21649" y="20448"/>
                    </a:lnTo>
                    <a:lnTo>
                      <a:pt x="21649" y="124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5AE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9"/>
              <p:cNvSpPr/>
              <p:nvPr/>
            </p:nvSpPr>
            <p:spPr>
              <a:xfrm>
                <a:off x="6775213" y="3623872"/>
                <a:ext cx="203796" cy="684063"/>
              </a:xfrm>
              <a:custGeom>
                <a:rect b="b" l="l" r="r" t="t"/>
                <a:pathLst>
                  <a:path extrusionOk="0" h="68750" w="20482">
                    <a:moveTo>
                      <a:pt x="20482" y="1"/>
                    </a:moveTo>
                    <a:lnTo>
                      <a:pt x="0" y="11776"/>
                    </a:lnTo>
                    <a:lnTo>
                      <a:pt x="0" y="68750"/>
                    </a:lnTo>
                    <a:lnTo>
                      <a:pt x="20482" y="56975"/>
                    </a:lnTo>
                    <a:lnTo>
                      <a:pt x="20482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9"/>
              <p:cNvSpPr/>
              <p:nvPr/>
            </p:nvSpPr>
            <p:spPr>
              <a:xfrm>
                <a:off x="6795788" y="4124679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9"/>
              <p:cNvSpPr/>
              <p:nvPr/>
            </p:nvSpPr>
            <p:spPr>
              <a:xfrm>
                <a:off x="6795788" y="3727752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9"/>
              <p:cNvSpPr/>
              <p:nvPr/>
            </p:nvSpPr>
            <p:spPr>
              <a:xfrm>
                <a:off x="6795788" y="384125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>
                <a:off x="6795788" y="3784503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>
                <a:off x="6795788" y="3898004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770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>
                <a:off x="6795788" y="395442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707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9"/>
              <p:cNvSpPr/>
              <p:nvPr/>
            </p:nvSpPr>
            <p:spPr>
              <a:xfrm>
                <a:off x="6795788" y="401117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707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9"/>
              <p:cNvSpPr/>
              <p:nvPr/>
            </p:nvSpPr>
            <p:spPr>
              <a:xfrm>
                <a:off x="6795788" y="4067928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6571103" y="3623872"/>
                <a:ext cx="204134" cy="684063"/>
              </a:xfrm>
              <a:custGeom>
                <a:rect b="b" l="l" r="r" t="t"/>
                <a:pathLst>
                  <a:path extrusionOk="0" h="68750" w="20516">
                    <a:moveTo>
                      <a:pt x="1" y="1"/>
                    </a:moveTo>
                    <a:lnTo>
                      <a:pt x="1" y="56975"/>
                    </a:lnTo>
                    <a:lnTo>
                      <a:pt x="20515" y="68750"/>
                    </a:lnTo>
                    <a:lnTo>
                      <a:pt x="20515" y="1177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AE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>
                <a:off x="6559821" y="3499088"/>
                <a:ext cx="429163" cy="247606"/>
              </a:xfrm>
              <a:custGeom>
                <a:rect b="b" l="l" r="r" t="t"/>
                <a:pathLst>
                  <a:path extrusionOk="0" h="24885" w="43132">
                    <a:moveTo>
                      <a:pt x="21483" y="0"/>
                    </a:moveTo>
                    <a:lnTo>
                      <a:pt x="1" y="12409"/>
                    </a:lnTo>
                    <a:lnTo>
                      <a:pt x="21649" y="24885"/>
                    </a:lnTo>
                    <a:lnTo>
                      <a:pt x="43131" y="12476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99C6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9"/>
              <p:cNvSpPr/>
              <p:nvPr/>
            </p:nvSpPr>
            <p:spPr>
              <a:xfrm>
                <a:off x="6598653" y="3195683"/>
                <a:ext cx="352817" cy="203796"/>
              </a:xfrm>
              <a:custGeom>
                <a:rect b="b" l="l" r="r" t="t"/>
                <a:pathLst>
                  <a:path extrusionOk="0" h="20482" w="35459">
                    <a:moveTo>
                      <a:pt x="17680" y="0"/>
                    </a:moveTo>
                    <a:lnTo>
                      <a:pt x="0" y="10207"/>
                    </a:lnTo>
                    <a:lnTo>
                      <a:pt x="17780" y="20482"/>
                    </a:lnTo>
                    <a:lnTo>
                      <a:pt x="35459" y="10274"/>
                    </a:lnTo>
                    <a:lnTo>
                      <a:pt x="17680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9"/>
              <p:cNvSpPr/>
              <p:nvPr/>
            </p:nvSpPr>
            <p:spPr>
              <a:xfrm>
                <a:off x="6597986" y="3296968"/>
                <a:ext cx="176583" cy="427173"/>
              </a:xfrm>
              <a:custGeom>
                <a:rect b="b" l="l" r="r" t="t"/>
                <a:pathLst>
                  <a:path extrusionOk="0" h="42932" w="17747">
                    <a:moveTo>
                      <a:pt x="1" y="1"/>
                    </a:moveTo>
                    <a:lnTo>
                      <a:pt x="1" y="32724"/>
                    </a:lnTo>
                    <a:lnTo>
                      <a:pt x="17747" y="42932"/>
                    </a:lnTo>
                    <a:lnTo>
                      <a:pt x="17747" y="101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AE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>
                <a:off x="6669669" y="3341652"/>
                <a:ext cx="32867" cy="340984"/>
              </a:xfrm>
              <a:custGeom>
                <a:rect b="b" l="l" r="r" t="t"/>
                <a:pathLst>
                  <a:path extrusionOk="0" h="32724" w="3304">
                    <a:moveTo>
                      <a:pt x="1" y="0"/>
                    </a:moveTo>
                    <a:lnTo>
                      <a:pt x="1" y="30789"/>
                    </a:lnTo>
                    <a:lnTo>
                      <a:pt x="3303" y="32724"/>
                    </a:lnTo>
                    <a:lnTo>
                      <a:pt x="3303" y="19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>
                <a:off x="6774546" y="3296968"/>
                <a:ext cx="176254" cy="427173"/>
              </a:xfrm>
              <a:custGeom>
                <a:rect b="b" l="l" r="r" t="t"/>
                <a:pathLst>
                  <a:path extrusionOk="0" h="42932" w="17714">
                    <a:moveTo>
                      <a:pt x="17713" y="1"/>
                    </a:moveTo>
                    <a:lnTo>
                      <a:pt x="1" y="10175"/>
                    </a:lnTo>
                    <a:lnTo>
                      <a:pt x="1" y="42932"/>
                    </a:lnTo>
                    <a:lnTo>
                      <a:pt x="17713" y="32724"/>
                    </a:lnTo>
                    <a:lnTo>
                      <a:pt x="17713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9"/>
              <p:cNvSpPr/>
              <p:nvPr/>
            </p:nvSpPr>
            <p:spPr>
              <a:xfrm>
                <a:off x="6846231" y="3357042"/>
                <a:ext cx="32875" cy="325604"/>
              </a:xfrm>
              <a:custGeom>
                <a:rect b="b" l="l" r="r" t="t"/>
                <a:pathLst>
                  <a:path extrusionOk="0" h="32724" w="3304">
                    <a:moveTo>
                      <a:pt x="3303" y="0"/>
                    </a:moveTo>
                    <a:lnTo>
                      <a:pt x="1" y="1902"/>
                    </a:lnTo>
                    <a:lnTo>
                      <a:pt x="1" y="32724"/>
                    </a:lnTo>
                    <a:lnTo>
                      <a:pt x="3303" y="30789"/>
                    </a:lnTo>
                    <a:lnTo>
                      <a:pt x="33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1" name="Google Shape;331;p39"/>
          <p:cNvGrpSpPr/>
          <p:nvPr/>
        </p:nvGrpSpPr>
        <p:grpSpPr>
          <a:xfrm>
            <a:off x="5005386" y="3703467"/>
            <a:ext cx="4241879" cy="1309726"/>
            <a:chOff x="1460161" y="3122267"/>
            <a:chExt cx="4241879" cy="1309726"/>
          </a:xfrm>
        </p:grpSpPr>
        <p:cxnSp>
          <p:nvCxnSpPr>
            <p:cNvPr id="332" name="Google Shape;332;p39"/>
            <p:cNvCxnSpPr/>
            <p:nvPr/>
          </p:nvCxnSpPr>
          <p:spPr>
            <a:xfrm rot="10800000">
              <a:off x="1933439" y="4308000"/>
              <a:ext cx="3768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33" name="Google Shape;333;p39"/>
            <p:cNvGrpSpPr/>
            <p:nvPr/>
          </p:nvGrpSpPr>
          <p:grpSpPr>
            <a:xfrm>
              <a:off x="1460161" y="3122267"/>
              <a:ext cx="589485" cy="1309726"/>
              <a:chOff x="6281380" y="3515345"/>
              <a:chExt cx="429153" cy="953569"/>
            </a:xfrm>
          </p:grpSpPr>
          <p:sp>
            <p:nvSpPr>
              <p:cNvPr id="334" name="Google Shape;334;p39"/>
              <p:cNvSpPr/>
              <p:nvPr/>
            </p:nvSpPr>
            <p:spPr>
              <a:xfrm>
                <a:off x="6496434" y="3647770"/>
                <a:ext cx="199816" cy="821144"/>
              </a:xfrm>
              <a:custGeom>
                <a:rect b="b" l="l" r="r" t="t"/>
                <a:pathLst>
                  <a:path extrusionOk="0" h="82527" w="20082">
                    <a:moveTo>
                      <a:pt x="20081" y="0"/>
                    </a:moveTo>
                    <a:lnTo>
                      <a:pt x="0" y="11609"/>
                    </a:lnTo>
                    <a:lnTo>
                      <a:pt x="0" y="82526"/>
                    </a:lnTo>
                    <a:lnTo>
                      <a:pt x="20081" y="70918"/>
                    </a:lnTo>
                    <a:lnTo>
                      <a:pt x="20081" y="0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9"/>
              <p:cNvSpPr/>
              <p:nvPr/>
            </p:nvSpPr>
            <p:spPr>
              <a:xfrm>
                <a:off x="6296643" y="3647770"/>
                <a:ext cx="199816" cy="821144"/>
              </a:xfrm>
              <a:custGeom>
                <a:rect b="b" l="l" r="r" t="t"/>
                <a:pathLst>
                  <a:path extrusionOk="0" h="82527" w="20082">
                    <a:moveTo>
                      <a:pt x="0" y="0"/>
                    </a:moveTo>
                    <a:lnTo>
                      <a:pt x="0" y="70918"/>
                    </a:lnTo>
                    <a:lnTo>
                      <a:pt x="20081" y="82526"/>
                    </a:lnTo>
                    <a:lnTo>
                      <a:pt x="20081" y="116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C3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9"/>
              <p:cNvSpPr/>
              <p:nvPr/>
            </p:nvSpPr>
            <p:spPr>
              <a:xfrm>
                <a:off x="6496434" y="3646061"/>
                <a:ext cx="214084" cy="141071"/>
              </a:xfrm>
              <a:custGeom>
                <a:rect b="b" l="l" r="r" t="t"/>
                <a:pathLst>
                  <a:path extrusionOk="0" h="14178" w="21516">
                    <a:moveTo>
                      <a:pt x="21516" y="0"/>
                    </a:moveTo>
                    <a:lnTo>
                      <a:pt x="0" y="12409"/>
                    </a:lnTo>
                    <a:lnTo>
                      <a:pt x="0" y="14177"/>
                    </a:lnTo>
                    <a:lnTo>
                      <a:pt x="21516" y="176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rgbClr val="AAC3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9"/>
              <p:cNvSpPr/>
              <p:nvPr/>
            </p:nvSpPr>
            <p:spPr>
              <a:xfrm>
                <a:off x="6496434" y="3791477"/>
                <a:ext cx="73023" cy="95261"/>
              </a:xfrm>
              <a:custGeom>
                <a:rect b="b" l="l" r="r" t="t"/>
                <a:pathLst>
                  <a:path extrusionOk="0" h="9574" w="7339">
                    <a:moveTo>
                      <a:pt x="7339" y="0"/>
                    </a:moveTo>
                    <a:lnTo>
                      <a:pt x="0" y="4236"/>
                    </a:lnTo>
                    <a:lnTo>
                      <a:pt x="0" y="9574"/>
                    </a:lnTo>
                    <a:lnTo>
                      <a:pt x="7339" y="5337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9"/>
              <p:cNvSpPr/>
              <p:nvPr/>
            </p:nvSpPr>
            <p:spPr>
              <a:xfrm>
                <a:off x="6496434" y="3862167"/>
                <a:ext cx="73023" cy="94933"/>
              </a:xfrm>
              <a:custGeom>
                <a:rect b="b" l="l" r="r" t="t"/>
                <a:pathLst>
                  <a:path extrusionOk="0" h="9541" w="7339">
                    <a:moveTo>
                      <a:pt x="7339" y="0"/>
                    </a:moveTo>
                    <a:lnTo>
                      <a:pt x="0" y="4237"/>
                    </a:lnTo>
                    <a:lnTo>
                      <a:pt x="0" y="9540"/>
                    </a:lnTo>
                    <a:lnTo>
                      <a:pt x="7339" y="5304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9"/>
              <p:cNvSpPr/>
              <p:nvPr/>
            </p:nvSpPr>
            <p:spPr>
              <a:xfrm>
                <a:off x="6496434" y="3932518"/>
                <a:ext cx="73023" cy="95271"/>
              </a:xfrm>
              <a:custGeom>
                <a:rect b="b" l="l" r="r" t="t"/>
                <a:pathLst>
                  <a:path extrusionOk="0" h="9575" w="7339">
                    <a:moveTo>
                      <a:pt x="7339" y="1"/>
                    </a:moveTo>
                    <a:lnTo>
                      <a:pt x="0" y="4271"/>
                    </a:lnTo>
                    <a:lnTo>
                      <a:pt x="0" y="9574"/>
                    </a:lnTo>
                    <a:lnTo>
                      <a:pt x="7339" y="5338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9"/>
              <p:cNvSpPr/>
              <p:nvPr/>
            </p:nvSpPr>
            <p:spPr>
              <a:xfrm>
                <a:off x="6496434" y="4003208"/>
                <a:ext cx="73023" cy="94943"/>
              </a:xfrm>
              <a:custGeom>
                <a:rect b="b" l="l" r="r" t="t"/>
                <a:pathLst>
                  <a:path extrusionOk="0" h="9542" w="7339">
                    <a:moveTo>
                      <a:pt x="7339" y="1"/>
                    </a:moveTo>
                    <a:lnTo>
                      <a:pt x="0" y="4237"/>
                    </a:lnTo>
                    <a:lnTo>
                      <a:pt x="0" y="9541"/>
                    </a:lnTo>
                    <a:lnTo>
                      <a:pt x="7339" y="5305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9"/>
              <p:cNvSpPr/>
              <p:nvPr/>
            </p:nvSpPr>
            <p:spPr>
              <a:xfrm>
                <a:off x="6496434" y="4073908"/>
                <a:ext cx="73023" cy="94933"/>
              </a:xfrm>
              <a:custGeom>
                <a:rect b="b" l="l" r="r" t="t"/>
                <a:pathLst>
                  <a:path extrusionOk="0" h="9541" w="7339">
                    <a:moveTo>
                      <a:pt x="7339" y="0"/>
                    </a:moveTo>
                    <a:lnTo>
                      <a:pt x="0" y="4236"/>
                    </a:lnTo>
                    <a:lnTo>
                      <a:pt x="0" y="9540"/>
                    </a:lnTo>
                    <a:lnTo>
                      <a:pt x="7339" y="5304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9"/>
              <p:cNvSpPr/>
              <p:nvPr/>
            </p:nvSpPr>
            <p:spPr>
              <a:xfrm>
                <a:off x="6496434" y="4144259"/>
                <a:ext cx="73023" cy="95271"/>
              </a:xfrm>
              <a:custGeom>
                <a:rect b="b" l="l" r="r" t="t"/>
                <a:pathLst>
                  <a:path extrusionOk="0" h="9575" w="7339">
                    <a:moveTo>
                      <a:pt x="7339" y="1"/>
                    </a:moveTo>
                    <a:lnTo>
                      <a:pt x="0" y="4237"/>
                    </a:lnTo>
                    <a:lnTo>
                      <a:pt x="0" y="9574"/>
                    </a:lnTo>
                    <a:lnTo>
                      <a:pt x="7339" y="5338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9"/>
              <p:cNvSpPr/>
              <p:nvPr/>
            </p:nvSpPr>
            <p:spPr>
              <a:xfrm>
                <a:off x="6496434" y="4214949"/>
                <a:ext cx="73023" cy="94933"/>
              </a:xfrm>
              <a:custGeom>
                <a:rect b="b" l="l" r="r" t="t"/>
                <a:pathLst>
                  <a:path extrusionOk="0" h="9541" w="7339">
                    <a:moveTo>
                      <a:pt x="7339" y="1"/>
                    </a:moveTo>
                    <a:lnTo>
                      <a:pt x="0" y="4237"/>
                    </a:lnTo>
                    <a:lnTo>
                      <a:pt x="0" y="9541"/>
                    </a:lnTo>
                    <a:lnTo>
                      <a:pt x="7339" y="5305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9"/>
              <p:cNvSpPr/>
              <p:nvPr/>
            </p:nvSpPr>
            <p:spPr>
              <a:xfrm>
                <a:off x="6496434" y="4285310"/>
                <a:ext cx="73023" cy="95271"/>
              </a:xfrm>
              <a:custGeom>
                <a:rect b="b" l="l" r="r" t="t"/>
                <a:pathLst>
                  <a:path extrusionOk="0" h="9575" w="7339">
                    <a:moveTo>
                      <a:pt x="7339" y="1"/>
                    </a:moveTo>
                    <a:lnTo>
                      <a:pt x="0" y="4237"/>
                    </a:lnTo>
                    <a:lnTo>
                      <a:pt x="0" y="9574"/>
                    </a:lnTo>
                    <a:lnTo>
                      <a:pt x="7339" y="5338"/>
                    </a:lnTo>
                    <a:lnTo>
                      <a:pt x="733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9"/>
              <p:cNvSpPr/>
              <p:nvPr/>
            </p:nvSpPr>
            <p:spPr>
              <a:xfrm>
                <a:off x="6581062" y="3767241"/>
                <a:ext cx="30875" cy="70715"/>
              </a:xfrm>
              <a:custGeom>
                <a:rect b="b" l="l" r="r" t="t"/>
                <a:pathLst>
                  <a:path extrusionOk="0" h="7107" w="3103">
                    <a:moveTo>
                      <a:pt x="3103" y="1"/>
                    </a:moveTo>
                    <a:lnTo>
                      <a:pt x="1" y="1769"/>
                    </a:lnTo>
                    <a:lnTo>
                      <a:pt x="1" y="7106"/>
                    </a:lnTo>
                    <a:lnTo>
                      <a:pt x="3103" y="5305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9"/>
              <p:cNvSpPr/>
              <p:nvPr/>
            </p:nvSpPr>
            <p:spPr>
              <a:xfrm>
                <a:off x="6623208" y="3742686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802"/>
                    </a:lnTo>
                    <a:lnTo>
                      <a:pt x="1" y="7106"/>
                    </a:lnTo>
                    <a:lnTo>
                      <a:pt x="3103" y="5338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9"/>
              <p:cNvSpPr/>
              <p:nvPr/>
            </p:nvSpPr>
            <p:spPr>
              <a:xfrm>
                <a:off x="6665691" y="3718460"/>
                <a:ext cx="30546" cy="70376"/>
              </a:xfrm>
              <a:custGeom>
                <a:rect b="b" l="l" r="r" t="t"/>
                <a:pathLst>
                  <a:path extrusionOk="0" h="7073" w="3070">
                    <a:moveTo>
                      <a:pt x="3069" y="0"/>
                    </a:moveTo>
                    <a:lnTo>
                      <a:pt x="1" y="1768"/>
                    </a:lnTo>
                    <a:lnTo>
                      <a:pt x="1" y="7072"/>
                    </a:lnTo>
                    <a:lnTo>
                      <a:pt x="3069" y="530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9"/>
              <p:cNvSpPr/>
              <p:nvPr/>
            </p:nvSpPr>
            <p:spPr>
              <a:xfrm>
                <a:off x="6581062" y="3837602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802"/>
                    </a:lnTo>
                    <a:lnTo>
                      <a:pt x="1" y="7106"/>
                    </a:lnTo>
                    <a:lnTo>
                      <a:pt x="3103" y="5338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9"/>
              <p:cNvSpPr/>
              <p:nvPr/>
            </p:nvSpPr>
            <p:spPr>
              <a:xfrm>
                <a:off x="6623208" y="3813376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769"/>
                    </a:lnTo>
                    <a:lnTo>
                      <a:pt x="1" y="7106"/>
                    </a:lnTo>
                    <a:lnTo>
                      <a:pt x="3103" y="5304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9"/>
              <p:cNvSpPr/>
              <p:nvPr/>
            </p:nvSpPr>
            <p:spPr>
              <a:xfrm>
                <a:off x="6665691" y="3788821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801"/>
                    </a:lnTo>
                    <a:lnTo>
                      <a:pt x="1" y="7105"/>
                    </a:lnTo>
                    <a:lnTo>
                      <a:pt x="3069" y="5337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9"/>
              <p:cNvSpPr/>
              <p:nvPr/>
            </p:nvSpPr>
            <p:spPr>
              <a:xfrm>
                <a:off x="6581062" y="3908292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769"/>
                    </a:lnTo>
                    <a:lnTo>
                      <a:pt x="1" y="7106"/>
                    </a:lnTo>
                    <a:lnTo>
                      <a:pt x="3103" y="5305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9"/>
              <p:cNvSpPr/>
              <p:nvPr/>
            </p:nvSpPr>
            <p:spPr>
              <a:xfrm>
                <a:off x="6623208" y="3883737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802"/>
                    </a:lnTo>
                    <a:lnTo>
                      <a:pt x="1" y="7105"/>
                    </a:lnTo>
                    <a:lnTo>
                      <a:pt x="3103" y="5338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9"/>
              <p:cNvSpPr/>
              <p:nvPr/>
            </p:nvSpPr>
            <p:spPr>
              <a:xfrm>
                <a:off x="6665691" y="3859511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768"/>
                    </a:lnTo>
                    <a:lnTo>
                      <a:pt x="1" y="7105"/>
                    </a:lnTo>
                    <a:lnTo>
                      <a:pt x="3069" y="530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9"/>
              <p:cNvSpPr/>
              <p:nvPr/>
            </p:nvSpPr>
            <p:spPr>
              <a:xfrm>
                <a:off x="6581062" y="3978653"/>
                <a:ext cx="30875" cy="71033"/>
              </a:xfrm>
              <a:custGeom>
                <a:rect b="b" l="l" r="r" t="t"/>
                <a:pathLst>
                  <a:path extrusionOk="0" h="7139" w="3103">
                    <a:moveTo>
                      <a:pt x="3103" y="1"/>
                    </a:moveTo>
                    <a:lnTo>
                      <a:pt x="1" y="1802"/>
                    </a:lnTo>
                    <a:lnTo>
                      <a:pt x="1" y="7139"/>
                    </a:lnTo>
                    <a:lnTo>
                      <a:pt x="3103" y="5338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9"/>
              <p:cNvSpPr/>
              <p:nvPr/>
            </p:nvSpPr>
            <p:spPr>
              <a:xfrm>
                <a:off x="6623208" y="3954427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768"/>
                    </a:lnTo>
                    <a:lnTo>
                      <a:pt x="1" y="7106"/>
                    </a:lnTo>
                    <a:lnTo>
                      <a:pt x="3103" y="5304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9"/>
              <p:cNvSpPr/>
              <p:nvPr/>
            </p:nvSpPr>
            <p:spPr>
              <a:xfrm>
                <a:off x="6665691" y="3929872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801"/>
                    </a:lnTo>
                    <a:lnTo>
                      <a:pt x="1" y="7105"/>
                    </a:lnTo>
                    <a:lnTo>
                      <a:pt x="3069" y="5337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9"/>
              <p:cNvSpPr/>
              <p:nvPr/>
            </p:nvSpPr>
            <p:spPr>
              <a:xfrm>
                <a:off x="6581062" y="4049343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802"/>
                    </a:lnTo>
                    <a:lnTo>
                      <a:pt x="1" y="7106"/>
                    </a:lnTo>
                    <a:lnTo>
                      <a:pt x="3103" y="5338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9"/>
              <p:cNvSpPr/>
              <p:nvPr/>
            </p:nvSpPr>
            <p:spPr>
              <a:xfrm>
                <a:off x="6623208" y="4025116"/>
                <a:ext cx="30875" cy="70376"/>
              </a:xfrm>
              <a:custGeom>
                <a:rect b="b" l="l" r="r" t="t"/>
                <a:pathLst>
                  <a:path extrusionOk="0" h="7073" w="3103">
                    <a:moveTo>
                      <a:pt x="3103" y="1"/>
                    </a:moveTo>
                    <a:lnTo>
                      <a:pt x="1" y="1768"/>
                    </a:lnTo>
                    <a:lnTo>
                      <a:pt x="1" y="7072"/>
                    </a:lnTo>
                    <a:lnTo>
                      <a:pt x="3103" y="5304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9"/>
              <p:cNvSpPr/>
              <p:nvPr/>
            </p:nvSpPr>
            <p:spPr>
              <a:xfrm>
                <a:off x="6665691" y="4000562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801"/>
                    </a:lnTo>
                    <a:lnTo>
                      <a:pt x="1" y="7105"/>
                    </a:lnTo>
                    <a:lnTo>
                      <a:pt x="3069" y="530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9"/>
              <p:cNvSpPr/>
              <p:nvPr/>
            </p:nvSpPr>
            <p:spPr>
              <a:xfrm>
                <a:off x="6581062" y="4120033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769"/>
                    </a:lnTo>
                    <a:lnTo>
                      <a:pt x="1" y="7106"/>
                    </a:lnTo>
                    <a:lnTo>
                      <a:pt x="3103" y="5305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9"/>
              <p:cNvSpPr/>
              <p:nvPr/>
            </p:nvSpPr>
            <p:spPr>
              <a:xfrm>
                <a:off x="6623208" y="4095478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802"/>
                    </a:lnTo>
                    <a:lnTo>
                      <a:pt x="1" y="7105"/>
                    </a:lnTo>
                    <a:lnTo>
                      <a:pt x="3103" y="5337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9"/>
              <p:cNvSpPr/>
              <p:nvPr/>
            </p:nvSpPr>
            <p:spPr>
              <a:xfrm>
                <a:off x="6665691" y="4071251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768"/>
                    </a:lnTo>
                    <a:lnTo>
                      <a:pt x="1" y="7105"/>
                    </a:lnTo>
                    <a:lnTo>
                      <a:pt x="3069" y="530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9"/>
              <p:cNvSpPr/>
              <p:nvPr/>
            </p:nvSpPr>
            <p:spPr>
              <a:xfrm>
                <a:off x="6581062" y="4190394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802"/>
                    </a:lnTo>
                    <a:lnTo>
                      <a:pt x="1" y="7106"/>
                    </a:lnTo>
                    <a:lnTo>
                      <a:pt x="3103" y="5338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9"/>
              <p:cNvSpPr/>
              <p:nvPr/>
            </p:nvSpPr>
            <p:spPr>
              <a:xfrm>
                <a:off x="6623208" y="4166167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768"/>
                    </a:lnTo>
                    <a:lnTo>
                      <a:pt x="1" y="7105"/>
                    </a:lnTo>
                    <a:lnTo>
                      <a:pt x="3103" y="5304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9"/>
              <p:cNvSpPr/>
              <p:nvPr/>
            </p:nvSpPr>
            <p:spPr>
              <a:xfrm>
                <a:off x="6665691" y="4141603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1"/>
                    </a:moveTo>
                    <a:lnTo>
                      <a:pt x="1" y="1802"/>
                    </a:lnTo>
                    <a:lnTo>
                      <a:pt x="1" y="7106"/>
                    </a:lnTo>
                    <a:lnTo>
                      <a:pt x="3069" y="5338"/>
                    </a:lnTo>
                    <a:lnTo>
                      <a:pt x="3069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9"/>
              <p:cNvSpPr/>
              <p:nvPr/>
            </p:nvSpPr>
            <p:spPr>
              <a:xfrm>
                <a:off x="6581062" y="4261084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1"/>
                    </a:moveTo>
                    <a:lnTo>
                      <a:pt x="1" y="1768"/>
                    </a:lnTo>
                    <a:lnTo>
                      <a:pt x="1" y="7106"/>
                    </a:lnTo>
                    <a:lnTo>
                      <a:pt x="3103" y="5304"/>
                    </a:lnTo>
                    <a:lnTo>
                      <a:pt x="3103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9"/>
              <p:cNvSpPr/>
              <p:nvPr/>
            </p:nvSpPr>
            <p:spPr>
              <a:xfrm>
                <a:off x="6623208" y="4236529"/>
                <a:ext cx="30875" cy="70705"/>
              </a:xfrm>
              <a:custGeom>
                <a:rect b="b" l="l" r="r" t="t"/>
                <a:pathLst>
                  <a:path extrusionOk="0" h="7106" w="3103">
                    <a:moveTo>
                      <a:pt x="3103" y="0"/>
                    </a:moveTo>
                    <a:lnTo>
                      <a:pt x="1" y="1801"/>
                    </a:lnTo>
                    <a:lnTo>
                      <a:pt x="1" y="7105"/>
                    </a:lnTo>
                    <a:lnTo>
                      <a:pt x="3103" y="5337"/>
                    </a:lnTo>
                    <a:lnTo>
                      <a:pt x="3103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9"/>
              <p:cNvSpPr/>
              <p:nvPr/>
            </p:nvSpPr>
            <p:spPr>
              <a:xfrm>
                <a:off x="6665691" y="4212302"/>
                <a:ext cx="30546" cy="70705"/>
              </a:xfrm>
              <a:custGeom>
                <a:rect b="b" l="l" r="r" t="t"/>
                <a:pathLst>
                  <a:path extrusionOk="0" h="7106" w="3070">
                    <a:moveTo>
                      <a:pt x="3069" y="0"/>
                    </a:moveTo>
                    <a:lnTo>
                      <a:pt x="1" y="1768"/>
                    </a:lnTo>
                    <a:lnTo>
                      <a:pt x="1" y="7105"/>
                    </a:lnTo>
                    <a:lnTo>
                      <a:pt x="3069" y="5304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9"/>
              <p:cNvSpPr/>
              <p:nvPr/>
            </p:nvSpPr>
            <p:spPr>
              <a:xfrm>
                <a:off x="6281380" y="3532935"/>
                <a:ext cx="429153" cy="247944"/>
              </a:xfrm>
              <a:custGeom>
                <a:rect b="b" l="l" r="r" t="t"/>
                <a:pathLst>
                  <a:path extrusionOk="0" h="24919" w="43131">
                    <a:moveTo>
                      <a:pt x="21482" y="1"/>
                    </a:moveTo>
                    <a:lnTo>
                      <a:pt x="0" y="12410"/>
                    </a:lnTo>
                    <a:lnTo>
                      <a:pt x="21615" y="24919"/>
                    </a:lnTo>
                    <a:lnTo>
                      <a:pt x="43131" y="12510"/>
                    </a:lnTo>
                    <a:lnTo>
                      <a:pt x="21482" y="1"/>
                    </a:lnTo>
                    <a:close/>
                  </a:path>
                </a:pathLst>
              </a:custGeom>
              <a:solidFill>
                <a:srgbClr val="FBE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9"/>
              <p:cNvSpPr/>
              <p:nvPr/>
            </p:nvSpPr>
            <p:spPr>
              <a:xfrm>
                <a:off x="6281380" y="3515345"/>
                <a:ext cx="429153" cy="247616"/>
              </a:xfrm>
              <a:custGeom>
                <a:rect b="b" l="l" r="r" t="t"/>
                <a:pathLst>
                  <a:path extrusionOk="0" h="24886" w="43131">
                    <a:moveTo>
                      <a:pt x="21482" y="1"/>
                    </a:moveTo>
                    <a:lnTo>
                      <a:pt x="0" y="12410"/>
                    </a:lnTo>
                    <a:lnTo>
                      <a:pt x="21615" y="24885"/>
                    </a:lnTo>
                    <a:lnTo>
                      <a:pt x="43131" y="12476"/>
                    </a:lnTo>
                    <a:lnTo>
                      <a:pt x="21482" y="1"/>
                    </a:lnTo>
                    <a:close/>
                  </a:path>
                </a:pathLst>
              </a:custGeom>
              <a:solidFill>
                <a:srgbClr val="FBE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9"/>
              <p:cNvSpPr/>
              <p:nvPr/>
            </p:nvSpPr>
            <p:spPr>
              <a:xfrm>
                <a:off x="6316889" y="3535930"/>
                <a:ext cx="358130" cy="206781"/>
              </a:xfrm>
              <a:custGeom>
                <a:rect b="b" l="l" r="r" t="t"/>
                <a:pathLst>
                  <a:path extrusionOk="0" h="20782" w="35993">
                    <a:moveTo>
                      <a:pt x="17913" y="0"/>
                    </a:moveTo>
                    <a:lnTo>
                      <a:pt x="0" y="10341"/>
                    </a:lnTo>
                    <a:lnTo>
                      <a:pt x="18046" y="20782"/>
                    </a:lnTo>
                    <a:lnTo>
                      <a:pt x="35993" y="10407"/>
                    </a:lnTo>
                    <a:lnTo>
                      <a:pt x="17913" y="0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9"/>
              <p:cNvSpPr/>
              <p:nvPr/>
            </p:nvSpPr>
            <p:spPr>
              <a:xfrm>
                <a:off x="6281380" y="3638806"/>
                <a:ext cx="215079" cy="142066"/>
              </a:xfrm>
              <a:custGeom>
                <a:rect b="b" l="l" r="r" t="t"/>
                <a:pathLst>
                  <a:path extrusionOk="0" h="14278" w="21616">
                    <a:moveTo>
                      <a:pt x="0" y="1"/>
                    </a:moveTo>
                    <a:lnTo>
                      <a:pt x="0" y="1769"/>
                    </a:lnTo>
                    <a:lnTo>
                      <a:pt x="21615" y="14278"/>
                    </a:lnTo>
                    <a:lnTo>
                      <a:pt x="21615" y="124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9"/>
              <p:cNvSpPr/>
              <p:nvPr/>
            </p:nvSpPr>
            <p:spPr>
              <a:xfrm>
                <a:off x="6496434" y="3639472"/>
                <a:ext cx="214084" cy="141399"/>
              </a:xfrm>
              <a:custGeom>
                <a:rect b="b" l="l" r="r" t="t"/>
                <a:pathLst>
                  <a:path extrusionOk="0" h="14211" w="21516">
                    <a:moveTo>
                      <a:pt x="21516" y="0"/>
                    </a:moveTo>
                    <a:lnTo>
                      <a:pt x="0" y="12409"/>
                    </a:lnTo>
                    <a:lnTo>
                      <a:pt x="0" y="14211"/>
                    </a:lnTo>
                    <a:lnTo>
                      <a:pt x="21516" y="1802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rgbClr val="BAD5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9"/>
              <p:cNvSpPr/>
              <p:nvPr/>
            </p:nvSpPr>
            <p:spPr>
              <a:xfrm>
                <a:off x="6342439" y="3594332"/>
                <a:ext cx="153678" cy="140743"/>
              </a:xfrm>
              <a:custGeom>
                <a:rect b="b" l="l" r="r" t="t"/>
                <a:pathLst>
                  <a:path extrusionOk="0" h="14145" w="15445">
                    <a:moveTo>
                      <a:pt x="1" y="1"/>
                    </a:moveTo>
                    <a:lnTo>
                      <a:pt x="1" y="5238"/>
                    </a:lnTo>
                    <a:lnTo>
                      <a:pt x="15445" y="14144"/>
                    </a:lnTo>
                    <a:lnTo>
                      <a:pt x="15445" y="89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4CF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9"/>
              <p:cNvSpPr/>
              <p:nvPr/>
            </p:nvSpPr>
            <p:spPr>
              <a:xfrm>
                <a:off x="6342439" y="3594332"/>
                <a:ext cx="153678" cy="140743"/>
              </a:xfrm>
              <a:custGeom>
                <a:rect b="b" l="l" r="r" t="t"/>
                <a:pathLst>
                  <a:path extrusionOk="0" h="14145" w="15445">
                    <a:moveTo>
                      <a:pt x="1" y="1"/>
                    </a:moveTo>
                    <a:lnTo>
                      <a:pt x="1" y="5238"/>
                    </a:lnTo>
                    <a:lnTo>
                      <a:pt x="15445" y="14144"/>
                    </a:lnTo>
                    <a:lnTo>
                      <a:pt x="15445" y="89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AC3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9"/>
              <p:cNvSpPr/>
              <p:nvPr/>
            </p:nvSpPr>
            <p:spPr>
              <a:xfrm>
                <a:off x="6342777" y="3563808"/>
                <a:ext cx="306679" cy="118823"/>
              </a:xfrm>
              <a:custGeom>
                <a:rect b="b" l="l" r="r" t="t"/>
                <a:pathLst>
                  <a:path extrusionOk="0" h="11942" w="30822">
                    <a:moveTo>
                      <a:pt x="15344" y="0"/>
                    </a:moveTo>
                    <a:lnTo>
                      <a:pt x="0" y="3036"/>
                    </a:lnTo>
                    <a:lnTo>
                      <a:pt x="15444" y="11942"/>
                    </a:lnTo>
                    <a:lnTo>
                      <a:pt x="30822" y="8906"/>
                    </a:lnTo>
                    <a:lnTo>
                      <a:pt x="15344" y="0"/>
                    </a:lnTo>
                    <a:close/>
                  </a:path>
                </a:pathLst>
              </a:custGeom>
              <a:solidFill>
                <a:srgbClr val="FBE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9"/>
              <p:cNvSpPr/>
              <p:nvPr/>
            </p:nvSpPr>
            <p:spPr>
              <a:xfrm>
                <a:off x="6495439" y="3647151"/>
                <a:ext cx="154006" cy="88635"/>
              </a:xfrm>
              <a:custGeom>
                <a:rect b="b" l="l" r="r" t="t"/>
                <a:pathLst>
                  <a:path extrusionOk="0" h="8908" w="15478">
                    <a:moveTo>
                      <a:pt x="15478" y="1"/>
                    </a:moveTo>
                    <a:lnTo>
                      <a:pt x="13966" y="871"/>
                    </a:lnTo>
                    <a:lnTo>
                      <a:pt x="13966" y="871"/>
                    </a:lnTo>
                    <a:lnTo>
                      <a:pt x="15478" y="568"/>
                    </a:lnTo>
                    <a:lnTo>
                      <a:pt x="15478" y="1"/>
                    </a:lnTo>
                    <a:close/>
                    <a:moveTo>
                      <a:pt x="13966" y="871"/>
                    </a:moveTo>
                    <a:lnTo>
                      <a:pt x="0" y="3670"/>
                    </a:lnTo>
                    <a:lnTo>
                      <a:pt x="0" y="8907"/>
                    </a:lnTo>
                    <a:lnTo>
                      <a:pt x="13966" y="87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idx="1" type="subTitle"/>
          </p:nvPr>
        </p:nvSpPr>
        <p:spPr>
          <a:xfrm>
            <a:off x="61875" y="899200"/>
            <a:ext cx="9082200" cy="42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6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idx="1" type="subTitle"/>
          </p:nvPr>
        </p:nvSpPr>
        <p:spPr>
          <a:xfrm>
            <a:off x="252800" y="163100"/>
            <a:ext cx="8638500" cy="4799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25" y="163125"/>
            <a:ext cx="8638375" cy="47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>
            <p:ph idx="1" type="subTitle"/>
          </p:nvPr>
        </p:nvSpPr>
        <p:spPr>
          <a:xfrm>
            <a:off x="233800" y="1082325"/>
            <a:ext cx="4156200" cy="3251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557" y="1082325"/>
            <a:ext cx="4527568" cy="3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 txBox="1"/>
          <p:nvPr/>
        </p:nvSpPr>
        <p:spPr>
          <a:xfrm>
            <a:off x="848550" y="277075"/>
            <a:ext cx="7446900" cy="51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CRIME RATE W.R.T DAY AND MONTH 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00" y="1151313"/>
            <a:ext cx="4156201" cy="31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mart City Company Meeting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